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0" r:id="rId1"/>
  </p:sldMasterIdLst>
  <p:notesMasterIdLst>
    <p:notesMasterId r:id="rId47"/>
  </p:notesMasterIdLst>
  <p:handoutMasterIdLst>
    <p:handoutMasterId r:id="rId48"/>
  </p:handoutMasterIdLst>
  <p:sldIdLst>
    <p:sldId id="361" r:id="rId2"/>
    <p:sldId id="362" r:id="rId3"/>
    <p:sldId id="364" r:id="rId4"/>
    <p:sldId id="365" r:id="rId5"/>
    <p:sldId id="366" r:id="rId6"/>
    <p:sldId id="367" r:id="rId7"/>
    <p:sldId id="368" r:id="rId8"/>
    <p:sldId id="369" r:id="rId9"/>
    <p:sldId id="359" r:id="rId10"/>
    <p:sldId id="411" r:id="rId11"/>
    <p:sldId id="410" r:id="rId12"/>
    <p:sldId id="372" r:id="rId13"/>
    <p:sldId id="374" r:id="rId14"/>
    <p:sldId id="373" r:id="rId15"/>
    <p:sldId id="405" r:id="rId16"/>
    <p:sldId id="377" r:id="rId17"/>
    <p:sldId id="378" r:id="rId18"/>
    <p:sldId id="356" r:id="rId19"/>
    <p:sldId id="379" r:id="rId20"/>
    <p:sldId id="406" r:id="rId21"/>
    <p:sldId id="407" r:id="rId22"/>
    <p:sldId id="387" r:id="rId23"/>
    <p:sldId id="386" r:id="rId24"/>
    <p:sldId id="388" r:id="rId25"/>
    <p:sldId id="389" r:id="rId26"/>
    <p:sldId id="391" r:id="rId27"/>
    <p:sldId id="390" r:id="rId28"/>
    <p:sldId id="392" r:id="rId29"/>
    <p:sldId id="393" r:id="rId30"/>
    <p:sldId id="394" r:id="rId31"/>
    <p:sldId id="395" r:id="rId32"/>
    <p:sldId id="397" r:id="rId33"/>
    <p:sldId id="396" r:id="rId34"/>
    <p:sldId id="398" r:id="rId35"/>
    <p:sldId id="399" r:id="rId36"/>
    <p:sldId id="400" r:id="rId37"/>
    <p:sldId id="401" r:id="rId38"/>
    <p:sldId id="403" r:id="rId39"/>
    <p:sldId id="402" r:id="rId40"/>
    <p:sldId id="408" r:id="rId41"/>
    <p:sldId id="404" r:id="rId42"/>
    <p:sldId id="409" r:id="rId43"/>
    <p:sldId id="385" r:id="rId44"/>
    <p:sldId id="376" r:id="rId45"/>
    <p:sldId id="326" r:id="rId46"/>
  </p:sldIdLst>
  <p:sldSz cx="9144000" cy="6858000" type="screen4x3"/>
  <p:notesSz cx="6669088"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040"/>
    <a:srgbClr val="336E79"/>
    <a:srgbClr val="3E4B4E"/>
    <a:srgbClr val="003F49"/>
    <a:srgbClr val="004954"/>
    <a:srgbClr val="BFD3D8"/>
    <a:srgbClr val="A9BFC2"/>
    <a:srgbClr val="1A4D5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8974" autoAdjust="0"/>
  </p:normalViewPr>
  <p:slideViewPr>
    <p:cSldViewPr snapToGrid="0" snapToObjects="1">
      <p:cViewPr varScale="1">
        <p:scale>
          <a:sx n="40" d="100"/>
          <a:sy n="40" d="100"/>
        </p:scale>
        <p:origin x="-1296" y="-102"/>
      </p:cViewPr>
      <p:guideLst>
        <p:guide orient="horz" pos="2160"/>
        <p:guide pos="2880"/>
      </p:guideLst>
    </p:cSldViewPr>
  </p:slideViewPr>
  <p:outlineViewPr>
    <p:cViewPr>
      <p:scale>
        <a:sx n="33" d="100"/>
        <a:sy n="33" d="100"/>
      </p:scale>
      <p:origin x="0" y="679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982" y="-108"/>
      </p:cViewPr>
      <p:guideLst>
        <p:guide orient="horz" pos="3126"/>
        <p:guide pos="210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E9AB0676-F309-4A67-B4E6-9CC749B89D17}" type="datetime1">
              <a:rPr lang="en-US"/>
              <a:pPr>
                <a:defRPr/>
              </a:pPr>
              <a:t>6/9/2013</a:t>
            </a:fld>
            <a:endParaRPr lang="en-US"/>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4EFCC8F6-4FB9-4C04-98D0-1255D7ECA106}" type="slidenum">
              <a:rPr lang="en-US"/>
              <a:pPr>
                <a:defRPr/>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2532965F-DD05-44FF-A8DC-0DB7F7CFE41F}" type="datetime1">
              <a:rPr lang="en-US"/>
              <a:pPr>
                <a:defRPr/>
              </a:pPr>
              <a:t>6/9/2013</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750" y="4714875"/>
            <a:ext cx="5335588"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4F9CB91D-8816-4F63-A99F-424C86A11423}"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2227" name="Segnaposto note 2"/>
          <p:cNvSpPr>
            <a:spLocks noGrp="1"/>
          </p:cNvSpPr>
          <p:nvPr>
            <p:ph type="body" idx="1"/>
          </p:nvPr>
        </p:nvSpPr>
        <p:spPr bwMode="auto">
          <a:noFill/>
        </p:spPr>
        <p:txBody>
          <a:bodyPr/>
          <a:lstStyle/>
          <a:p>
            <a:endParaRPr lang="en-GB" smtClean="0">
              <a:ea typeface="ＭＳ Ｐゴシック" pitchFamily="34" charset="-128"/>
            </a:endParaRPr>
          </a:p>
        </p:txBody>
      </p:sp>
      <p:sp>
        <p:nvSpPr>
          <p:cNvPr id="52228" name="Segnaposto numero diapositiva 3"/>
          <p:cNvSpPr>
            <a:spLocks noGrp="1"/>
          </p:cNvSpPr>
          <p:nvPr>
            <p:ph type="sldNum" sz="quarter" idx="5"/>
          </p:nvPr>
        </p:nvSpPr>
        <p:spPr bwMode="auto">
          <a:noFill/>
          <a:ln>
            <a:miter lim="800000"/>
            <a:headEnd/>
            <a:tailEnd/>
          </a:ln>
        </p:spPr>
        <p:txBody>
          <a:bodyPr/>
          <a:lstStyle/>
          <a:p>
            <a:fld id="{F062EB9E-F787-4B10-B99F-EB1AFC736044}"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r>
              <a:rPr lang="en-GB" smtClean="0">
                <a:ea typeface="ＭＳ Ｐゴシック" pitchFamily="34" charset="-128"/>
              </a:rPr>
              <a:t>pregnant mothers visited the clinics, they did this only once in every month. It is only this visit that affords the health workers the opportunity to interact and advise them. It was therefore agreed that if technology could be used, an information pack could be prepared and then sent through weekly SMS to the phones of the pregnant women on what to do and what not to do.</a:t>
            </a:r>
            <a:endParaRPr lang="lt-LT" smtClean="0">
              <a:ea typeface="ＭＳ Ｐゴシック" pitchFamily="34" charset="-128"/>
            </a:endParaRPr>
          </a:p>
          <a:p>
            <a:endParaRPr lang="lt-LT" smtClean="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38BBA021-EA2C-41B6-888F-86709FA9AF9A}" type="slidenum">
              <a:rPr lang="en-US" smtClean="0"/>
              <a:pPr/>
              <a:t>27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r>
              <a:rPr lang="en-US" smtClean="0">
                <a:ea typeface="ＭＳ Ｐゴシック" pitchFamily="34" charset="-128"/>
              </a:rPr>
              <a:t>The collection includes more than 60,000 books</a:t>
            </a:r>
            <a:endParaRPr lang="lt-LT" smtClean="0">
              <a:ea typeface="ＭＳ Ｐゴシック" pitchFamily="34"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EEF1781C-6ED5-49E6-94C9-7F116677A623}" type="slidenum">
              <a:rPr lang="en-US" smtClean="0"/>
              <a:pPr/>
              <a:t>35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endParaRPr lang="lt-LT" smtClean="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3317693-6A95-4CDD-854A-976D8497E022}" type="slidenum">
              <a:rPr lang="en-US" smtClean="0"/>
              <a:pPr/>
              <a:t>36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7347" name="Segnaposto note 2"/>
          <p:cNvSpPr>
            <a:spLocks noGrp="1"/>
          </p:cNvSpPr>
          <p:nvPr>
            <p:ph type="body" idx="1"/>
          </p:nvPr>
        </p:nvSpPr>
        <p:spPr bwMode="auto">
          <a:noFill/>
        </p:spPr>
        <p:txBody>
          <a:bodyPr/>
          <a:lstStyle/>
          <a:p>
            <a:endParaRPr lang="lt-LT" smtClean="0">
              <a:ea typeface="ＭＳ Ｐゴシック" pitchFamily="34" charset="-128"/>
            </a:endParaRPr>
          </a:p>
        </p:txBody>
      </p:sp>
      <p:sp>
        <p:nvSpPr>
          <p:cNvPr id="57348" name="Segnaposto numero diapositiva 3"/>
          <p:cNvSpPr>
            <a:spLocks noGrp="1"/>
          </p:cNvSpPr>
          <p:nvPr>
            <p:ph type="sldNum" sz="quarter" idx="5"/>
          </p:nvPr>
        </p:nvSpPr>
        <p:spPr bwMode="auto">
          <a:noFill/>
          <a:ln>
            <a:miter lim="800000"/>
            <a:headEnd/>
            <a:tailEnd/>
          </a:ln>
        </p:spPr>
        <p:txBody>
          <a:bodyPr/>
          <a:lstStyle/>
          <a:p>
            <a:fld id="{43FFCDCD-227D-47F9-B0C2-01DF259C0493}" type="slidenum">
              <a:rPr lang="en-US" smtClean="0"/>
              <a:pPr/>
              <a:t>42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9395" name="Segnaposto note 2"/>
          <p:cNvSpPr>
            <a:spLocks noGrp="1"/>
          </p:cNvSpPr>
          <p:nvPr>
            <p:ph type="body" idx="1"/>
          </p:nvPr>
        </p:nvSpPr>
        <p:spPr bwMode="auto">
          <a:noFill/>
        </p:spPr>
        <p:txBody>
          <a:bodyPr/>
          <a:lstStyle/>
          <a:p>
            <a:endParaRPr lang="lt-LT" sz="1400" smtClean="0">
              <a:latin typeface="Arial" charset="0"/>
              <a:ea typeface="ＭＳ Ｐゴシック" pitchFamily="34" charset="-128"/>
              <a:cs typeface="Arial" charset="0"/>
            </a:endParaRPr>
          </a:p>
        </p:txBody>
      </p:sp>
      <p:sp>
        <p:nvSpPr>
          <p:cNvPr id="59396" name="Segnaposto numero diapositiva 3"/>
          <p:cNvSpPr>
            <a:spLocks noGrp="1"/>
          </p:cNvSpPr>
          <p:nvPr>
            <p:ph type="sldNum" sz="quarter" idx="5"/>
          </p:nvPr>
        </p:nvSpPr>
        <p:spPr bwMode="auto">
          <a:noFill/>
          <a:ln>
            <a:miter lim="800000"/>
            <a:headEnd/>
            <a:tailEnd/>
          </a:ln>
        </p:spPr>
        <p:txBody>
          <a:bodyPr/>
          <a:lstStyle/>
          <a:p>
            <a:fld id="{767B6E47-5A1B-4CF5-BD85-284A8C5E8EA6}" type="slidenum">
              <a:rPr lang="en-US" smtClean="0"/>
              <a:pPr/>
              <a:t>43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5"/>
          <p:cNvSpPr>
            <a:spLocks noGrp="1" noChangeArrowheads="1"/>
          </p:cNvSpPr>
          <p:nvPr>
            <p:ph type="dt" sz="quarter" idx="1"/>
          </p:nvPr>
        </p:nvSpPr>
        <p:spPr bwMode="auto">
          <a:noFill/>
          <a:ln>
            <a:miter lim="800000"/>
            <a:headEnd/>
            <a:tailEnd/>
          </a:ln>
        </p:spPr>
        <p:txBody>
          <a:bodyPr/>
          <a:lstStyle/>
          <a:p>
            <a:r>
              <a:rPr lang="en-GB" smtClean="0"/>
              <a:t>21/05/12</a:t>
            </a:r>
          </a:p>
        </p:txBody>
      </p:sp>
      <p:sp>
        <p:nvSpPr>
          <p:cNvPr id="60419" name="Rectangle 9"/>
          <p:cNvSpPr>
            <a:spLocks noGrp="1" noChangeArrowheads="1"/>
          </p:cNvSpPr>
          <p:nvPr>
            <p:ph type="sldNum" sz="quarter" idx="5"/>
          </p:nvPr>
        </p:nvSpPr>
        <p:spPr bwMode="auto">
          <a:noFill/>
          <a:ln>
            <a:miter lim="800000"/>
            <a:headEnd/>
            <a:tailEnd/>
          </a:ln>
        </p:spPr>
        <p:txBody>
          <a:bodyPr/>
          <a:lstStyle/>
          <a:p>
            <a:fld id="{2684B642-927B-4133-8DEB-E548486CA884}" type="slidenum">
              <a:rPr lang="en-GB" smtClean="0"/>
              <a:pPr/>
              <a:t>45</a:t>
            </a:fld>
            <a:endParaRPr lang="en-GB" smtClean="0"/>
          </a:p>
        </p:txBody>
      </p:sp>
      <p:sp>
        <p:nvSpPr>
          <p:cNvPr id="60420" name="Text Box 1"/>
          <p:cNvSpPr>
            <a:spLocks noGrp="1" noRot="1" noChangeAspect="1" noChangeArrowheads="1" noTextEdit="1"/>
          </p:cNvSpPr>
          <p:nvPr>
            <p:ph type="sldImg"/>
          </p:nvPr>
        </p:nvSpPr>
        <p:spPr bwMode="auto">
          <a:xfrm>
            <a:off x="854075" y="744538"/>
            <a:ext cx="4959350" cy="3721100"/>
          </a:xfrm>
          <a:solidFill>
            <a:srgbClr val="FFFFFF"/>
          </a:solidFill>
          <a:ln>
            <a:solidFill>
              <a:srgbClr val="000000"/>
            </a:solidFill>
            <a:miter lim="800000"/>
            <a:headEnd/>
            <a:tailEnd/>
          </a:ln>
        </p:spPr>
      </p:sp>
      <p:sp>
        <p:nvSpPr>
          <p:cNvPr id="60421" name="Text Box 2"/>
          <p:cNvSpPr>
            <a:spLocks noGrp="1" noChangeArrowheads="1"/>
          </p:cNvSpPr>
          <p:nvPr>
            <p:ph type="body" idx="1"/>
          </p:nvPr>
        </p:nvSpPr>
        <p:spPr bwMode="auto">
          <a:xfrm>
            <a:off x="666750" y="4714875"/>
            <a:ext cx="5334000" cy="4467225"/>
          </a:xfrm>
          <a:noFill/>
        </p:spPr>
        <p:txBody>
          <a:bodyPr wrap="none" anchor="ctr"/>
          <a:lstStyle/>
          <a:p>
            <a:endParaRPr lang="lt-LT" sz="1400" smtClean="0">
              <a:latin typeface="Arial" charset="0"/>
              <a:ea typeface="ＭＳ Ｐゴシック" pitchFamily="34" charset="-128"/>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single line">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468000" y="403200"/>
            <a:ext cx="8229600" cy="1062345"/>
          </a:xfrm>
          <a:prstGeom prst="rect">
            <a:avLst/>
          </a:prstGeom>
          <a:noFill/>
          <a:ln>
            <a:noFill/>
          </a:ln>
          <a:extLst/>
        </p:spPr>
        <p:txBody>
          <a:bodyPr/>
          <a:lstStyle/>
          <a:p>
            <a:pPr lvl="0"/>
            <a:r>
              <a:rPr lang="en-GB" dirty="0" smtClean="0"/>
              <a:t>Single Line of Text</a:t>
            </a:r>
            <a:endParaRPr lang="en-US" dirty="0" smtClean="0"/>
          </a:p>
        </p:txBody>
      </p:sp>
      <p:sp>
        <p:nvSpPr>
          <p:cNvPr id="6" name="Text Placeholder 2"/>
          <p:cNvSpPr>
            <a:spLocks noGrp="1"/>
          </p:cNvSpPr>
          <p:nvPr>
            <p:ph idx="1"/>
          </p:nvPr>
        </p:nvSpPr>
        <p:spPr bwMode="auto">
          <a:xfrm>
            <a:off x="468000" y="1706400"/>
            <a:ext cx="8229600" cy="4782082"/>
          </a:xfrm>
          <a:prstGeom prst="rect">
            <a:avLst/>
          </a:prstGeom>
          <a:noFill/>
          <a:ln>
            <a:noFill/>
          </a:ln>
          <a:extLst/>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smtClean="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double line of tex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468000" y="403200"/>
            <a:ext cx="8229600" cy="1935398"/>
          </a:xfrm>
          <a:prstGeom prst="rect">
            <a:avLst/>
          </a:prstGeom>
          <a:noFill/>
          <a:ln>
            <a:noFill/>
          </a:ln>
          <a:extLst/>
        </p:spPr>
        <p:txBody>
          <a:bodyPr/>
          <a:lstStyle>
            <a:lvl1pPr>
              <a:defRPr baseline="0"/>
            </a:lvl1pPr>
          </a:lstStyle>
          <a:p>
            <a:pPr lvl="0"/>
            <a:r>
              <a:rPr lang="it-IT" dirty="0" smtClean="0"/>
              <a:t>Fare clic per modificare lo stile del titolo</a:t>
            </a:r>
            <a:endParaRPr lang="en-US" dirty="0" smtClean="0"/>
          </a:p>
        </p:txBody>
      </p:sp>
      <p:sp>
        <p:nvSpPr>
          <p:cNvPr id="8" name="Text Placeholder 2"/>
          <p:cNvSpPr>
            <a:spLocks noGrp="1"/>
          </p:cNvSpPr>
          <p:nvPr>
            <p:ph idx="1"/>
          </p:nvPr>
        </p:nvSpPr>
        <p:spPr bwMode="auto">
          <a:xfrm>
            <a:off x="468000" y="2520001"/>
            <a:ext cx="8086906" cy="3968482"/>
          </a:xfrm>
          <a:prstGeom prst="rect">
            <a:avLst/>
          </a:prstGeom>
          <a:noFill/>
          <a:ln>
            <a:noFill/>
          </a:ln>
          <a:extLst/>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smtClean="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 triple line of title">
    <p:spTree>
      <p:nvGrpSpPr>
        <p:cNvPr id="1" name=""/>
        <p:cNvGrpSpPr/>
        <p:nvPr/>
      </p:nvGrpSpPr>
      <p:grpSpPr>
        <a:xfrm>
          <a:off x="0" y="0"/>
          <a:ext cx="0" cy="0"/>
          <a:chOff x="0" y="0"/>
          <a:chExt cx="0" cy="0"/>
        </a:xfrm>
      </p:grpSpPr>
      <p:sp>
        <p:nvSpPr>
          <p:cNvPr id="2" name="Title 1"/>
          <p:cNvSpPr>
            <a:spLocks noGrp="1"/>
          </p:cNvSpPr>
          <p:nvPr>
            <p:ph type="title"/>
          </p:nvPr>
        </p:nvSpPr>
        <p:spPr>
          <a:xfrm>
            <a:off x="468000" y="403200"/>
            <a:ext cx="8229600" cy="2841706"/>
          </a:xfrm>
        </p:spPr>
        <p:txBody>
          <a:bodyPr/>
          <a:lstStyle>
            <a:lvl1pPr>
              <a:defRPr baseline="0"/>
            </a:lvl1pPr>
          </a:lstStyle>
          <a:p>
            <a:r>
              <a:rPr lang="it-IT" smtClean="0"/>
              <a:t>Fare clic per modificare lo stile del titolo</a:t>
            </a:r>
            <a:endParaRPr lang="en-US" dirty="0"/>
          </a:p>
        </p:txBody>
      </p:sp>
      <p:sp>
        <p:nvSpPr>
          <p:cNvPr id="3" name="Content Placeholder 2"/>
          <p:cNvSpPr>
            <a:spLocks noGrp="1"/>
          </p:cNvSpPr>
          <p:nvPr>
            <p:ph idx="1"/>
          </p:nvPr>
        </p:nvSpPr>
        <p:spPr>
          <a:xfrm>
            <a:off x="468000" y="3348000"/>
            <a:ext cx="8229600" cy="3140482"/>
          </a:xfrm>
        </p:spPr>
        <p:txBody>
          <a:bodyPr/>
          <a:lstStyle>
            <a:lvl1pPr>
              <a:spcBef>
                <a:spcPts val="800"/>
              </a:spcBef>
              <a:spcAft>
                <a:spcPts val="800"/>
              </a:spcAft>
              <a:defRPr/>
            </a:lvl1pPr>
            <a:lvl2pPr>
              <a:spcBef>
                <a:spcPts val="800"/>
              </a:spcBef>
              <a:defRPr/>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picture2">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467999" y="403200"/>
            <a:ext cx="5252115" cy="1889064"/>
          </a:xfrm>
          <a:prstGeom prst="rect">
            <a:avLst/>
          </a:prstGeom>
          <a:noFill/>
          <a:ln>
            <a:noFill/>
          </a:ln>
          <a:extLst/>
        </p:spPr>
        <p:txBody>
          <a:bodyPr/>
          <a:lstStyle>
            <a:lvl1pPr>
              <a:defRPr baseline="0"/>
            </a:lvl1pPr>
          </a:lstStyle>
          <a:p>
            <a:pPr lvl="0"/>
            <a:r>
              <a:rPr lang="it-IT" smtClean="0"/>
              <a:t>Fare clic per modificare lo stile del titolo</a:t>
            </a:r>
            <a:endParaRPr lang="en-US" dirty="0" smtClean="0"/>
          </a:p>
        </p:txBody>
      </p:sp>
      <p:sp>
        <p:nvSpPr>
          <p:cNvPr id="6" name="Text Placeholder 2"/>
          <p:cNvSpPr>
            <a:spLocks noGrp="1"/>
          </p:cNvSpPr>
          <p:nvPr>
            <p:ph idx="1"/>
          </p:nvPr>
        </p:nvSpPr>
        <p:spPr bwMode="auto">
          <a:xfrm>
            <a:off x="468000" y="2520001"/>
            <a:ext cx="5257682" cy="3968482"/>
          </a:xfrm>
          <a:prstGeom prst="rect">
            <a:avLst/>
          </a:prstGeom>
          <a:noFill/>
          <a:ln>
            <a:noFill/>
          </a:ln>
          <a:extLst/>
        </p:spPr>
        <p:txBody>
          <a:bodyPr/>
          <a:lstStyle>
            <a:lvl1pPr>
              <a:defRPr sz="3400"/>
            </a:lvl1pPr>
            <a:lvl2pPr>
              <a:defRPr sz="2800"/>
            </a:lvl2pPr>
            <a:lvl3pPr>
              <a:defRPr sz="2400"/>
            </a:lvl3pPr>
            <a:lvl4pPr>
              <a:defRPr sz="2000"/>
            </a:lvl4pPr>
            <a:lvl5pPr>
              <a:defRPr sz="2000"/>
            </a:lvl5pPr>
          </a:lstStyle>
          <a:p>
            <a:pPr lvl="0"/>
            <a:endParaRPr lang="en-US" noProof="0" dirty="0" smtClean="0"/>
          </a:p>
        </p:txBody>
      </p:sp>
      <p:sp>
        <p:nvSpPr>
          <p:cNvPr id="8" name="Segnaposto immagine 7"/>
          <p:cNvSpPr>
            <a:spLocks noGrp="1"/>
          </p:cNvSpPr>
          <p:nvPr>
            <p:ph type="pic" sz="quarter" idx="10"/>
          </p:nvPr>
        </p:nvSpPr>
        <p:spPr>
          <a:xfrm>
            <a:off x="6113048" y="-50105"/>
            <a:ext cx="3060000" cy="6964471"/>
          </a:xfrm>
        </p:spPr>
        <p:txBody>
          <a:bodyPr/>
          <a:lstStyle/>
          <a:p>
            <a:pPr lvl="0"/>
            <a:endParaRPr lang="en-US" noProof="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3449188" y="403200"/>
            <a:ext cx="5252115" cy="1889064"/>
          </a:xfrm>
          <a:prstGeom prst="rect">
            <a:avLst/>
          </a:prstGeom>
          <a:noFill/>
          <a:ln>
            <a:noFill/>
          </a:ln>
          <a:extLst/>
        </p:spPr>
        <p:txBody>
          <a:bodyPr/>
          <a:lstStyle>
            <a:lvl1pPr>
              <a:defRPr baseline="0"/>
            </a:lvl1pPr>
          </a:lstStyle>
          <a:p>
            <a:pPr lvl="0"/>
            <a:r>
              <a:rPr lang="it-IT" smtClean="0"/>
              <a:t>Fare clic per modificare lo stile del titolo</a:t>
            </a:r>
            <a:endParaRPr lang="en-US" dirty="0" smtClean="0"/>
          </a:p>
        </p:txBody>
      </p:sp>
      <p:sp>
        <p:nvSpPr>
          <p:cNvPr id="4" name="Text Placeholder 2"/>
          <p:cNvSpPr>
            <a:spLocks noGrp="1"/>
          </p:cNvSpPr>
          <p:nvPr>
            <p:ph idx="1"/>
          </p:nvPr>
        </p:nvSpPr>
        <p:spPr bwMode="auto">
          <a:xfrm>
            <a:off x="3443621" y="2520000"/>
            <a:ext cx="5257682" cy="3968482"/>
          </a:xfrm>
          <a:prstGeom prst="rect">
            <a:avLst/>
          </a:prstGeom>
          <a:noFill/>
          <a:ln>
            <a:noFill/>
          </a:ln>
          <a:extLst/>
        </p:spPr>
        <p:txBody>
          <a:bodyPr/>
          <a:lstStyle>
            <a:lvl1pPr>
              <a:defRPr sz="3400"/>
            </a:lvl1pPr>
            <a:lvl2pPr>
              <a:defRPr sz="2800"/>
            </a:lvl2pPr>
            <a:lvl3pPr>
              <a:defRPr sz="2400"/>
            </a:lvl3pPr>
            <a:lvl4pPr>
              <a:defRPr sz="2000"/>
            </a:lvl4pPr>
            <a:lvl5pPr>
              <a:defRPr sz="2000"/>
            </a:lvl5pPr>
          </a:lstStyle>
          <a:p>
            <a:pPr lvl="0"/>
            <a:endParaRPr lang="en-US" noProof="0" dirty="0" smtClean="0"/>
          </a:p>
        </p:txBody>
      </p:sp>
      <p:sp>
        <p:nvSpPr>
          <p:cNvPr id="5" name="Segnaposto immagine 7"/>
          <p:cNvSpPr>
            <a:spLocks noGrp="1"/>
          </p:cNvSpPr>
          <p:nvPr>
            <p:ph type="pic" sz="quarter" idx="10"/>
          </p:nvPr>
        </p:nvSpPr>
        <p:spPr>
          <a:xfrm>
            <a:off x="-37232" y="-50104"/>
            <a:ext cx="3060000" cy="6964471"/>
          </a:xfrm>
        </p:spPr>
        <p:txBody>
          <a:bodyPr/>
          <a:lstStyle/>
          <a:p>
            <a:pPr lvl="0"/>
            <a:endParaRPr lang="en-US" noProof="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picture 3">
    <p:spTree>
      <p:nvGrpSpPr>
        <p:cNvPr id="1" name=""/>
        <p:cNvGrpSpPr/>
        <p:nvPr/>
      </p:nvGrpSpPr>
      <p:grpSpPr>
        <a:xfrm>
          <a:off x="0" y="0"/>
          <a:ext cx="0" cy="0"/>
          <a:chOff x="0" y="0"/>
          <a:chExt cx="0" cy="0"/>
        </a:xfrm>
      </p:grpSpPr>
      <p:sp>
        <p:nvSpPr>
          <p:cNvPr id="6" name="Title 1"/>
          <p:cNvSpPr>
            <a:spLocks noGrp="1"/>
          </p:cNvSpPr>
          <p:nvPr>
            <p:ph type="title"/>
          </p:nvPr>
        </p:nvSpPr>
        <p:spPr>
          <a:xfrm>
            <a:off x="468000" y="403200"/>
            <a:ext cx="8229600" cy="973048"/>
          </a:xfrm>
        </p:spPr>
        <p:txBody>
          <a:bodyPr/>
          <a:lstStyle/>
          <a:p>
            <a:r>
              <a:rPr lang="en-US" dirty="0" smtClean="0"/>
              <a:t>Slide with picture 3</a:t>
            </a:r>
          </a:p>
        </p:txBody>
      </p:sp>
      <p:sp>
        <p:nvSpPr>
          <p:cNvPr id="12" name="Text Placeholder 2"/>
          <p:cNvSpPr>
            <a:spLocks noGrp="1"/>
          </p:cNvSpPr>
          <p:nvPr>
            <p:ph idx="1"/>
          </p:nvPr>
        </p:nvSpPr>
        <p:spPr bwMode="auto">
          <a:xfrm>
            <a:off x="468001" y="1706400"/>
            <a:ext cx="3715829" cy="4782082"/>
          </a:xfrm>
          <a:prstGeom prst="rect">
            <a:avLst/>
          </a:prstGeom>
          <a:noFill/>
          <a:ln>
            <a:noFill/>
          </a:ln>
          <a:extLst/>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smtClean="0"/>
          </a:p>
        </p:txBody>
      </p:sp>
      <p:sp>
        <p:nvSpPr>
          <p:cNvPr id="15" name="Segnaposto immagine 14"/>
          <p:cNvSpPr>
            <a:spLocks noGrp="1"/>
          </p:cNvSpPr>
          <p:nvPr>
            <p:ph type="pic" sz="quarter" idx="11"/>
          </p:nvPr>
        </p:nvSpPr>
        <p:spPr>
          <a:xfrm>
            <a:off x="4576763" y="2376488"/>
            <a:ext cx="4654550" cy="3479800"/>
          </a:xfrm>
        </p:spPr>
        <p:txBody>
          <a:bodyPr/>
          <a:lstStyle/>
          <a:p>
            <a:pPr lvl="0"/>
            <a:endParaRPr lang="en-US" noProof="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Segnaposto testo 4"/>
          <p:cNvSpPr>
            <a:spLocks noGrp="1"/>
          </p:cNvSpPr>
          <p:nvPr>
            <p:ph type="body" sz="quarter" idx="10"/>
          </p:nvPr>
        </p:nvSpPr>
        <p:spPr>
          <a:xfrm>
            <a:off x="468313" y="1706563"/>
            <a:ext cx="8218487" cy="4781550"/>
          </a:xfrm>
        </p:spPr>
        <p:txBody>
          <a:bodyPr/>
          <a:lstStyle>
            <a:lvl1pPr algn="l">
              <a:buFont typeface="Arial" pitchFamily="34" charset="0"/>
              <a:buNone/>
              <a:defRPr sz="3600" baseline="0"/>
            </a:lvl1pPr>
          </a:lstStyle>
          <a:p>
            <a:pPr lvl="0"/>
            <a:r>
              <a:rPr lang="it-IT" smtClean="0"/>
              <a:t>Fare clic per modificare stili del testo dello schema</a:t>
            </a:r>
          </a:p>
          <a:p>
            <a:pPr lvl="1"/>
            <a:r>
              <a:rPr lang="it-IT" smtClean="0"/>
              <a:t>Secondo livello</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of screenshot/graph">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468000" y="403200"/>
            <a:ext cx="8229600" cy="1325562"/>
          </a:xfrm>
          <a:prstGeom prst="rect">
            <a:avLst/>
          </a:prstGeom>
          <a:noFill/>
          <a:ln>
            <a:noFill/>
          </a:ln>
          <a:extLst/>
        </p:spPr>
        <p:txBody>
          <a:bodyPr/>
          <a:lstStyle>
            <a:lvl1pPr>
              <a:defRPr>
                <a:solidFill>
                  <a:schemeClr val="accent4"/>
                </a:solidFill>
              </a:defRPr>
            </a:lvl1pPr>
          </a:lstStyle>
          <a:p>
            <a:pPr lvl="0"/>
            <a:r>
              <a:rPr lang="it-IT" smtClean="0"/>
              <a:t>Fare clic per modificare lo stile del titolo</a:t>
            </a:r>
            <a:endParaRPr lang="en-US" dirty="0" smtClean="0"/>
          </a:p>
        </p:txBody>
      </p:sp>
      <p:sp>
        <p:nvSpPr>
          <p:cNvPr id="11" name="Segnaposto testo 10"/>
          <p:cNvSpPr>
            <a:spLocks noGrp="1"/>
          </p:cNvSpPr>
          <p:nvPr>
            <p:ph type="body" sz="quarter" idx="10"/>
          </p:nvPr>
        </p:nvSpPr>
        <p:spPr>
          <a:xfrm>
            <a:off x="468313" y="1791701"/>
            <a:ext cx="8229600" cy="976313"/>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3" name="Segnaposto contenuto 2"/>
          <p:cNvSpPr>
            <a:spLocks noGrp="1"/>
          </p:cNvSpPr>
          <p:nvPr>
            <p:ph sz="quarter" idx="11"/>
          </p:nvPr>
        </p:nvSpPr>
        <p:spPr>
          <a:xfrm>
            <a:off x="468313" y="2856967"/>
            <a:ext cx="8229600" cy="400103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pic>
        <p:nvPicPr>
          <p:cNvPr id="4" name="Picture 4" descr="pie.eps"/>
          <p:cNvPicPr>
            <a:picLocks noChangeAspect="1"/>
          </p:cNvPicPr>
          <p:nvPr userDrawn="1"/>
        </p:nvPicPr>
        <p:blipFill>
          <a:blip r:embed="rId2"/>
          <a:srcRect/>
          <a:stretch>
            <a:fillRect/>
          </a:stretch>
        </p:blipFill>
        <p:spPr bwMode="auto">
          <a:xfrm>
            <a:off x="5154613" y="2441575"/>
            <a:ext cx="3530600" cy="3530600"/>
          </a:xfrm>
          <a:prstGeom prst="rect">
            <a:avLst/>
          </a:prstGeom>
          <a:noFill/>
          <a:ln w="9525">
            <a:noFill/>
            <a:miter lim="800000"/>
            <a:headEnd/>
            <a:tailEnd/>
          </a:ln>
        </p:spPr>
      </p:pic>
      <p:sp>
        <p:nvSpPr>
          <p:cNvPr id="6" name="Title Placeholder 1"/>
          <p:cNvSpPr>
            <a:spLocks noGrp="1"/>
          </p:cNvSpPr>
          <p:nvPr>
            <p:ph type="title"/>
          </p:nvPr>
        </p:nvSpPr>
        <p:spPr bwMode="auto">
          <a:xfrm>
            <a:off x="468000" y="403200"/>
            <a:ext cx="8229600" cy="987189"/>
          </a:xfrm>
          <a:prstGeom prst="rect">
            <a:avLst/>
          </a:prstGeom>
          <a:noFill/>
          <a:ln>
            <a:noFill/>
          </a:ln>
          <a:extLst/>
        </p:spPr>
        <p:txBody>
          <a:bodyPr/>
          <a:lstStyle>
            <a:lvl1pPr>
              <a:defRPr>
                <a:solidFill>
                  <a:schemeClr val="accent6">
                    <a:lumMod val="60000"/>
                    <a:lumOff val="40000"/>
                  </a:schemeClr>
                </a:solidFill>
              </a:defRPr>
            </a:lvl1pPr>
          </a:lstStyle>
          <a:p>
            <a:pPr lvl="0"/>
            <a:r>
              <a:rPr lang="it-IT" smtClean="0"/>
              <a:t>Fare clic per modificare lo stile del titolo</a:t>
            </a:r>
            <a:endParaRPr lang="en-US" dirty="0" smtClean="0"/>
          </a:p>
        </p:txBody>
      </p:sp>
      <p:sp>
        <p:nvSpPr>
          <p:cNvPr id="7" name="Text Placeholder 2"/>
          <p:cNvSpPr>
            <a:spLocks noGrp="1"/>
          </p:cNvSpPr>
          <p:nvPr>
            <p:ph idx="10"/>
          </p:nvPr>
        </p:nvSpPr>
        <p:spPr bwMode="auto">
          <a:xfrm>
            <a:off x="468001" y="1706400"/>
            <a:ext cx="4290008" cy="4782082"/>
          </a:xfrm>
          <a:prstGeom prst="rect">
            <a:avLst/>
          </a:prstGeom>
          <a:noFill/>
          <a:ln>
            <a:noFill/>
          </a:ln>
          <a:extLst/>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smtClean="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68313" y="403225"/>
            <a:ext cx="8229600" cy="1062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Single Line of Text</a:t>
            </a:r>
            <a:endParaRPr lang="en-US" smtClean="0"/>
          </a:p>
        </p:txBody>
      </p:sp>
      <p:sp>
        <p:nvSpPr>
          <p:cNvPr id="2051" name="Text Placeholder 2"/>
          <p:cNvSpPr>
            <a:spLocks noGrp="1"/>
          </p:cNvSpPr>
          <p:nvPr>
            <p:ph type="body" idx="1"/>
          </p:nvPr>
        </p:nvSpPr>
        <p:spPr bwMode="auto">
          <a:xfrm>
            <a:off x="468313" y="1706563"/>
            <a:ext cx="8229600" cy="4781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Tree>
  </p:cSld>
  <p:clrMap bg1="dk1" tx1="lt1" bg2="dk2" tx2="lt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Lst>
  <p:transition spd="slow">
    <p:fade/>
  </p:transition>
  <p:txStyles>
    <p:titleStyle>
      <a:lvl1pPr algn="l" defTabSz="457200" rtl="0" eaLnBrk="0" fontAlgn="base" hangingPunct="0">
        <a:spcBef>
          <a:spcPct val="0"/>
        </a:spcBef>
        <a:spcAft>
          <a:spcPct val="0"/>
        </a:spcAft>
        <a:defRPr sz="5400" kern="1200">
          <a:solidFill>
            <a:schemeClr val="accent1"/>
          </a:solidFill>
          <a:latin typeface="Arial Black"/>
          <a:ea typeface="ＭＳ Ｐゴシック" charset="-128"/>
          <a:cs typeface="Arial Black"/>
        </a:defRPr>
      </a:lvl1pPr>
      <a:lvl2pPr algn="l" defTabSz="457200" rtl="0" eaLnBrk="0" fontAlgn="base" hangingPunct="0">
        <a:spcBef>
          <a:spcPct val="0"/>
        </a:spcBef>
        <a:spcAft>
          <a:spcPct val="0"/>
        </a:spcAft>
        <a:defRPr sz="5400">
          <a:solidFill>
            <a:schemeClr val="accent1"/>
          </a:solidFill>
          <a:latin typeface="Arial Black" pitchFamily="34" charset="0"/>
          <a:ea typeface="ＭＳ Ｐゴシック" charset="-128"/>
          <a:cs typeface="Arial Black" pitchFamily="-105" charset="0"/>
        </a:defRPr>
      </a:lvl2pPr>
      <a:lvl3pPr algn="l" defTabSz="457200" rtl="0" eaLnBrk="0" fontAlgn="base" hangingPunct="0">
        <a:spcBef>
          <a:spcPct val="0"/>
        </a:spcBef>
        <a:spcAft>
          <a:spcPct val="0"/>
        </a:spcAft>
        <a:defRPr sz="5400">
          <a:solidFill>
            <a:schemeClr val="accent1"/>
          </a:solidFill>
          <a:latin typeface="Arial Black" pitchFamily="34" charset="0"/>
          <a:ea typeface="ＭＳ Ｐゴシック" charset="-128"/>
          <a:cs typeface="Arial Black" pitchFamily="-105" charset="0"/>
        </a:defRPr>
      </a:lvl3pPr>
      <a:lvl4pPr algn="l" defTabSz="457200" rtl="0" eaLnBrk="0" fontAlgn="base" hangingPunct="0">
        <a:spcBef>
          <a:spcPct val="0"/>
        </a:spcBef>
        <a:spcAft>
          <a:spcPct val="0"/>
        </a:spcAft>
        <a:defRPr sz="5400">
          <a:solidFill>
            <a:schemeClr val="accent1"/>
          </a:solidFill>
          <a:latin typeface="Arial Black" pitchFamily="34" charset="0"/>
          <a:ea typeface="ＭＳ Ｐゴシック" charset="-128"/>
          <a:cs typeface="Arial Black" pitchFamily="-105" charset="0"/>
        </a:defRPr>
      </a:lvl4pPr>
      <a:lvl5pPr algn="l" defTabSz="457200" rtl="0" eaLnBrk="0" fontAlgn="base" hangingPunct="0">
        <a:spcBef>
          <a:spcPct val="0"/>
        </a:spcBef>
        <a:spcAft>
          <a:spcPct val="0"/>
        </a:spcAft>
        <a:defRPr sz="5400">
          <a:solidFill>
            <a:schemeClr val="accent1"/>
          </a:solidFill>
          <a:latin typeface="Arial Black" pitchFamily="34" charset="0"/>
          <a:ea typeface="ＭＳ Ｐゴシック" charset="-128"/>
          <a:cs typeface="Arial Black" pitchFamily="-105" charset="0"/>
        </a:defRPr>
      </a:lvl5pPr>
      <a:lvl6pPr marL="4572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ts val="800"/>
        </a:spcBef>
        <a:spcAft>
          <a:spcPts val="800"/>
        </a:spcAft>
        <a:buFont typeface="Arial" charset="0"/>
        <a:buChar char="•"/>
        <a:defRPr sz="34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ts val="800"/>
        </a:spcBef>
        <a:spcAft>
          <a:spcPts val="80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www.agrolib.rs/pijaca"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Hoja_de_c_lculo_de_Microsoft_Office_Excel_97-20031.xl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paradiseintheworld.com/"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viennareview.net/news/europe/macedonia-emerging" TargetMode="External"/><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theonion.com/" TargetMode="Externa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eiflwewhitetrans.eps"/>
          <p:cNvPicPr>
            <a:picLocks noChangeAspect="1"/>
          </p:cNvPicPr>
          <p:nvPr/>
        </p:nvPicPr>
        <p:blipFill>
          <a:blip r:embed="rId3"/>
          <a:srcRect/>
          <a:stretch>
            <a:fillRect/>
          </a:stretch>
        </p:blipFill>
        <p:spPr bwMode="auto">
          <a:xfrm>
            <a:off x="0" y="2443163"/>
            <a:ext cx="9144000" cy="4414837"/>
          </a:xfrm>
          <a:prstGeom prst="rect">
            <a:avLst/>
          </a:prstGeom>
          <a:noFill/>
          <a:ln w="9525">
            <a:noFill/>
            <a:miter lim="800000"/>
            <a:headEnd/>
            <a:tailEnd/>
          </a:ln>
        </p:spPr>
      </p:pic>
      <p:sp>
        <p:nvSpPr>
          <p:cNvPr id="3075" name="TextBox 2"/>
          <p:cNvSpPr txBox="1">
            <a:spLocks noChangeArrowheads="1"/>
          </p:cNvSpPr>
          <p:nvPr/>
        </p:nvSpPr>
        <p:spPr bwMode="auto">
          <a:xfrm>
            <a:off x="0" y="600075"/>
            <a:ext cx="9144000" cy="2830513"/>
          </a:xfrm>
          <a:prstGeom prst="rect">
            <a:avLst/>
          </a:prstGeom>
          <a:noFill/>
          <a:ln w="9525">
            <a:noFill/>
            <a:miter lim="800000"/>
            <a:headEnd/>
            <a:tailEnd/>
          </a:ln>
        </p:spPr>
        <p:txBody>
          <a:bodyPr>
            <a:spAutoFit/>
          </a:bodyPr>
          <a:lstStyle/>
          <a:p>
            <a:pPr algn="ctr">
              <a:defRPr/>
            </a:pPr>
            <a:r>
              <a:rPr lang="es-ES" sz="5400" dirty="0">
                <a:solidFill>
                  <a:schemeClr val="accent1"/>
                </a:solidFill>
                <a:latin typeface="+mj-lt"/>
              </a:rPr>
              <a:t>Bibliotecas Públicas: </a:t>
            </a:r>
            <a:br>
              <a:rPr lang="es-ES" sz="5400" dirty="0">
                <a:solidFill>
                  <a:schemeClr val="accent1"/>
                </a:solidFill>
                <a:latin typeface="+mj-lt"/>
              </a:rPr>
            </a:br>
            <a:endParaRPr lang="es-ES" sz="1600" dirty="0">
              <a:solidFill>
                <a:schemeClr val="accent1"/>
              </a:solidFill>
              <a:latin typeface="+mj-lt"/>
            </a:endParaRPr>
          </a:p>
          <a:p>
            <a:pPr algn="ctr">
              <a:defRPr/>
            </a:pPr>
            <a:r>
              <a:rPr lang="es-ES" sz="5400" b="1" dirty="0">
                <a:solidFill>
                  <a:schemeClr val="accent1"/>
                </a:solidFill>
                <a:latin typeface="+mj-lt"/>
              </a:rPr>
              <a:t>Oportunidad </a:t>
            </a:r>
            <a:br>
              <a:rPr lang="es-ES" sz="5400" b="1" dirty="0">
                <a:solidFill>
                  <a:schemeClr val="accent1"/>
                </a:solidFill>
                <a:latin typeface="+mj-lt"/>
              </a:rPr>
            </a:br>
            <a:r>
              <a:rPr lang="es-ES" sz="5400" b="1" dirty="0">
                <a:solidFill>
                  <a:schemeClr val="accent1"/>
                </a:solidFill>
                <a:latin typeface="+mj-lt"/>
              </a:rPr>
              <a:t>para el desarrollo</a:t>
            </a:r>
            <a:endParaRPr lang="en-US" sz="5400" b="1" dirty="0">
              <a:solidFill>
                <a:schemeClr val="accent1"/>
              </a:solidFill>
              <a:latin typeface="+mj-lt"/>
            </a:endParaRPr>
          </a:p>
        </p:txBody>
      </p:sp>
      <p:sp>
        <p:nvSpPr>
          <p:cNvPr id="3076" name="TextBox 4"/>
          <p:cNvSpPr txBox="1">
            <a:spLocks noChangeArrowheads="1"/>
          </p:cNvSpPr>
          <p:nvPr/>
        </p:nvSpPr>
        <p:spPr bwMode="auto">
          <a:xfrm>
            <a:off x="466725" y="4244975"/>
            <a:ext cx="8164513" cy="784225"/>
          </a:xfrm>
          <a:prstGeom prst="rect">
            <a:avLst/>
          </a:prstGeom>
          <a:noFill/>
          <a:ln w="9525">
            <a:noFill/>
            <a:miter lim="800000"/>
            <a:headEnd/>
            <a:tailEnd/>
          </a:ln>
        </p:spPr>
        <p:txBody>
          <a:bodyPr>
            <a:spAutoFit/>
          </a:bodyPr>
          <a:lstStyle/>
          <a:p>
            <a:pPr algn="ctr"/>
            <a:r>
              <a:rPr lang="en-GB" sz="4500"/>
              <a:t>ugne.lipeikaite@eifl.net</a:t>
            </a:r>
            <a:endParaRPr lang="en-US" sz="45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10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07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075">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Effect transition="in" filter="fade">
                                      <p:cBhvr>
                                        <p:cTn id="13" dur="2000"/>
                                        <p:tgtEl>
                                          <p:spTgt spid="3075">
                                            <p:txEl>
                                              <p:pRg st="1" end="1"/>
                                            </p:txEl>
                                          </p:spTgt>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bldLvl="2"/>
      <p:bldP spid="30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4"/>
          <p:cNvSpPr>
            <a:spLocks noGrp="1"/>
          </p:cNvSpPr>
          <p:nvPr>
            <p:ph idx="1"/>
          </p:nvPr>
        </p:nvSpPr>
        <p:spPr>
          <a:xfrm>
            <a:off x="315913" y="506413"/>
            <a:ext cx="8229600" cy="4781550"/>
          </a:xfrm>
        </p:spPr>
        <p:txBody>
          <a:bodyPr/>
          <a:lstStyle/>
          <a:p>
            <a:pPr marL="0" indent="0">
              <a:buFont typeface="Arial" charset="0"/>
              <a:buNone/>
            </a:pPr>
            <a:r>
              <a:rPr lang="es-CL" sz="4000" smtClean="0">
                <a:ea typeface="ＭＳ Ｐゴシック" pitchFamily="34" charset="-128"/>
              </a:rPr>
              <a:t/>
            </a:r>
            <a:br>
              <a:rPr lang="es-CL" sz="4000" smtClean="0">
                <a:ea typeface="ＭＳ Ｐゴシック" pitchFamily="34" charset="-128"/>
              </a:rPr>
            </a:br>
            <a:r>
              <a:rPr lang="es-CL" sz="4000" smtClean="0">
                <a:ea typeface="ＭＳ Ｐゴシック" pitchFamily="34" charset="-128"/>
              </a:rPr>
              <a:t>La mayoría de ellos:</a:t>
            </a:r>
          </a:p>
          <a:p>
            <a:pPr marL="0" indent="0">
              <a:buFont typeface="Arial" charset="0"/>
              <a:buNone/>
            </a:pPr>
            <a:endParaRPr lang="es-CL" sz="4000" smtClean="0">
              <a:ea typeface="ＭＳ Ｐゴシック" pitchFamily="34" charset="-128"/>
            </a:endParaRPr>
          </a:p>
          <a:p>
            <a:pPr lvl="1">
              <a:buFont typeface="Arial" charset="0"/>
              <a:buChar char="•"/>
            </a:pPr>
            <a:r>
              <a:rPr lang="es-CL" sz="3600" smtClean="0">
                <a:ea typeface="ＭＳ Ｐゴシック" pitchFamily="34" charset="-128"/>
              </a:rPr>
              <a:t>Viven en zonas rurales y remotas</a:t>
            </a:r>
          </a:p>
          <a:p>
            <a:pPr lvl="1">
              <a:buFont typeface="Arial" charset="0"/>
              <a:buChar char="•"/>
            </a:pPr>
            <a:r>
              <a:rPr lang="es-CL" sz="3600" smtClean="0">
                <a:ea typeface="ＭＳ Ｐゴシック" pitchFamily="34" charset="-128"/>
              </a:rPr>
              <a:t>Enfrentan diariamente a la pobreza</a:t>
            </a:r>
          </a:p>
          <a:p>
            <a:pPr lvl="1">
              <a:buFont typeface="Arial" charset="0"/>
              <a:buChar char="•"/>
            </a:pPr>
            <a:r>
              <a:rPr lang="es-CL" sz="3600" smtClean="0">
                <a:ea typeface="ＭＳ Ｐゴシック" pitchFamily="34" charset="-128"/>
              </a:rPr>
              <a:t>No tienen educación, incluso muchos son analfabetos</a:t>
            </a: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4"/>
          <p:cNvSpPr>
            <a:spLocks noGrp="1"/>
          </p:cNvSpPr>
          <p:nvPr>
            <p:ph idx="1"/>
          </p:nvPr>
        </p:nvSpPr>
        <p:spPr>
          <a:xfrm>
            <a:off x="0" y="1371682"/>
            <a:ext cx="9144000" cy="4902200"/>
          </a:xfrm>
        </p:spPr>
        <p:txBody>
          <a:bodyPr/>
          <a:lstStyle/>
          <a:p>
            <a:pPr marL="0" indent="0" algn="ctr">
              <a:buFont typeface="Arial" charset="0"/>
              <a:buNone/>
            </a:pPr>
            <a:r>
              <a:rPr lang="es-CL" sz="4800" dirty="0" smtClean="0">
                <a:solidFill>
                  <a:schemeClr val="accent1"/>
                </a:solidFill>
                <a:latin typeface="Arial Black" pitchFamily="34" charset="0"/>
                <a:ea typeface="ＭＳ Ｐゴシック" pitchFamily="34" charset="-128"/>
              </a:rPr>
              <a:t> Para todos ellos</a:t>
            </a:r>
          </a:p>
          <a:p>
            <a:pPr marL="0" indent="0" algn="ctr">
              <a:buFont typeface="Arial" charset="0"/>
              <a:buNone/>
            </a:pPr>
            <a:r>
              <a:rPr lang="es-CL" sz="1200" dirty="0" smtClean="0">
                <a:solidFill>
                  <a:schemeClr val="accent1"/>
                </a:solidFill>
                <a:latin typeface="Arial Black" pitchFamily="34" charset="0"/>
                <a:ea typeface="ＭＳ Ｐゴシック" pitchFamily="34" charset="-128"/>
              </a:rPr>
              <a:t>  </a:t>
            </a:r>
          </a:p>
          <a:p>
            <a:pPr marL="0" indent="0" algn="ctr">
              <a:buFont typeface="Arial" charset="0"/>
              <a:buNone/>
            </a:pPr>
            <a:r>
              <a:rPr lang="es-CL" sz="4800" dirty="0" smtClean="0">
                <a:solidFill>
                  <a:schemeClr val="accent1"/>
                </a:solidFill>
                <a:latin typeface="Arial Black" pitchFamily="34" charset="0"/>
                <a:ea typeface="ＭＳ Ｐゴシック" pitchFamily="34" charset="-128"/>
              </a:rPr>
              <a:t>el acceso a la información </a:t>
            </a:r>
          </a:p>
          <a:p>
            <a:pPr marL="0" indent="0" algn="ctr">
              <a:buFont typeface="Arial" charset="0"/>
              <a:buNone/>
            </a:pPr>
            <a:endParaRPr lang="es-CL" sz="1200" dirty="0" smtClean="0">
              <a:solidFill>
                <a:schemeClr val="accent1"/>
              </a:solidFill>
              <a:latin typeface="Arial Black" pitchFamily="34" charset="0"/>
              <a:ea typeface="ＭＳ Ｐゴシック" pitchFamily="34" charset="-128"/>
            </a:endParaRPr>
          </a:p>
          <a:p>
            <a:pPr marL="0" indent="0" algn="ctr">
              <a:buFont typeface="Arial" charset="0"/>
              <a:buNone/>
            </a:pPr>
            <a:r>
              <a:rPr lang="es-CL" sz="4800" dirty="0" smtClean="0">
                <a:solidFill>
                  <a:schemeClr val="accent1"/>
                </a:solidFill>
                <a:latin typeface="Arial Black" pitchFamily="34" charset="0"/>
                <a:ea typeface="ＭＳ Ｐゴシック" pitchFamily="34" charset="-128"/>
              </a:rPr>
              <a:t>es fundamental</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fbcdn-sphotos-a-a.akamaihd.net/hphotos-ak-prn1/66963_597401573608133_288927958_n.jpg"/>
          <p:cNvPicPr>
            <a:picLocks noChangeAspect="1" noChangeArrowheads="1"/>
          </p:cNvPicPr>
          <p:nvPr/>
        </p:nvPicPr>
        <p:blipFill>
          <a:blip r:embed="rId2"/>
          <a:srcRect/>
          <a:stretch>
            <a:fillRect/>
          </a:stretch>
        </p:blipFill>
        <p:spPr bwMode="auto">
          <a:xfrm>
            <a:off x="2089150" y="2840038"/>
            <a:ext cx="5084763" cy="3813175"/>
          </a:xfrm>
          <a:prstGeom prst="rect">
            <a:avLst/>
          </a:prstGeom>
          <a:noFill/>
          <a:ln w="9525">
            <a:noFill/>
            <a:miter lim="800000"/>
            <a:headEnd/>
            <a:tailEnd/>
          </a:ln>
        </p:spPr>
      </p:pic>
      <p:sp>
        <p:nvSpPr>
          <p:cNvPr id="12291" name="Title 3"/>
          <p:cNvSpPr>
            <a:spLocks noGrp="1"/>
          </p:cNvSpPr>
          <p:nvPr>
            <p:ph type="title"/>
          </p:nvPr>
        </p:nvSpPr>
        <p:spPr>
          <a:xfrm>
            <a:off x="468313" y="403225"/>
            <a:ext cx="8229600" cy="2841625"/>
          </a:xfrm>
        </p:spPr>
        <p:txBody>
          <a:bodyPr/>
          <a:lstStyle/>
          <a:p>
            <a:pPr algn="ctr">
              <a:defRPr/>
            </a:pPr>
            <a:r>
              <a:rPr lang="es-CL" sz="3600" dirty="0" smtClean="0">
                <a:latin typeface="Arial Black" pitchFamily="34" charset="0"/>
                <a:ea typeface="ＭＳ Ｐゴシック" pitchFamily="34" charset="-128"/>
                <a:cs typeface="Arial Black" pitchFamily="34" charset="0"/>
              </a:rPr>
              <a:t>Proyecto Conectar Uganda </a:t>
            </a:r>
            <a:r>
              <a:rPr lang="es-CL" sz="3600" dirty="0" smtClean="0">
                <a:latin typeface="+mn-lt"/>
                <a:ea typeface="ＭＳ Ｐゴシック" pitchFamily="34" charset="-128"/>
                <a:cs typeface="Arial Black" pitchFamily="34" charset="0"/>
              </a:rPr>
              <a:t>Fundación </a:t>
            </a:r>
            <a:r>
              <a:rPr lang="es-CL" sz="3600" dirty="0" err="1" smtClean="0">
                <a:latin typeface="+mn-lt"/>
                <a:ea typeface="ＭＳ Ｐゴシック" pitchFamily="34" charset="-128"/>
                <a:cs typeface="Arial Black" pitchFamily="34" charset="0"/>
              </a:rPr>
              <a:t>Maendeleo</a:t>
            </a:r>
            <a:r>
              <a:rPr lang="es-CL" sz="3600" dirty="0" smtClean="0">
                <a:latin typeface="+mn-lt"/>
                <a:ea typeface="ＭＳ Ｐゴシック" pitchFamily="34" charset="-128"/>
                <a:cs typeface="Arial Black" pitchFamily="34" charset="0"/>
              </a:rPr>
              <a:t> </a:t>
            </a:r>
            <a:br>
              <a:rPr lang="es-CL" sz="3600" dirty="0" smtClean="0">
                <a:latin typeface="+mn-lt"/>
                <a:ea typeface="ＭＳ Ｐゴシック" pitchFamily="34" charset="-128"/>
                <a:cs typeface="Arial Black" pitchFamily="34" charset="0"/>
              </a:rPr>
            </a:br>
            <a:r>
              <a:rPr lang="es-CL" sz="3600" dirty="0" smtClean="0">
                <a:latin typeface="+mn-lt"/>
                <a:ea typeface="ＭＳ Ｐゴシック" pitchFamily="34" charset="-128"/>
                <a:cs typeface="Arial Black" pitchFamily="34" charset="0"/>
              </a:rPr>
              <a:t>y 5 bibliotecas comunitarias</a:t>
            </a:r>
            <a:br>
              <a:rPr lang="es-CL" sz="3600" dirty="0" smtClean="0">
                <a:latin typeface="+mn-lt"/>
                <a:ea typeface="ＭＳ Ｐゴシック" pitchFamily="34" charset="-128"/>
                <a:cs typeface="Arial Black" pitchFamily="34" charset="0"/>
              </a:rPr>
            </a:br>
            <a:r>
              <a:rPr lang="es-CL" sz="3600" dirty="0" smtClean="0">
                <a:latin typeface="+mn-lt"/>
                <a:ea typeface="ＭＳ Ｐゴシック" pitchFamily="34" charset="-128"/>
                <a:cs typeface="Arial Black" pitchFamily="34" charset="0"/>
              </a:rPr>
              <a:t>Uganda</a:t>
            </a:r>
            <a:r>
              <a:rPr lang="es-CL" sz="3600" dirty="0" smtClean="0">
                <a:latin typeface="Arial Black" pitchFamily="34" charset="0"/>
                <a:ea typeface="ＭＳ Ｐゴシック" pitchFamily="34" charset="-128"/>
                <a:cs typeface="Arial Black" pitchFamily="34" charset="0"/>
              </a:rPr>
              <a:t/>
            </a:r>
            <a:br>
              <a:rPr lang="es-CL" sz="3600" dirty="0" smtClean="0">
                <a:latin typeface="Arial Black" pitchFamily="34" charset="0"/>
                <a:ea typeface="ＭＳ Ｐゴシック" pitchFamily="34" charset="-128"/>
                <a:cs typeface="Arial Black" pitchFamily="34" charset="0"/>
              </a:rPr>
            </a:br>
            <a:endParaRPr lang="es-CL" sz="3600" dirty="0" smtClean="0">
              <a:latin typeface="Arial Black" pitchFamily="34" charset="0"/>
              <a:ea typeface="ＭＳ Ｐゴシック" pitchFamily="34" charset="-128"/>
              <a:cs typeface="Arial Black" pitchFamily="34"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a:t>
            </a:r>
          </a:p>
        </p:txBody>
      </p:sp>
      <p:sp>
        <p:nvSpPr>
          <p:cNvPr id="16387" name="Content Placeholder 4"/>
          <p:cNvSpPr>
            <a:spLocks noGrp="1"/>
          </p:cNvSpPr>
          <p:nvPr>
            <p:ph idx="1"/>
          </p:nvPr>
        </p:nvSpPr>
        <p:spPr>
          <a:xfrm>
            <a:off x="468313" y="1706563"/>
            <a:ext cx="8229600" cy="4781550"/>
          </a:xfrm>
        </p:spPr>
        <p:txBody>
          <a:bodyPr/>
          <a:lstStyle/>
          <a:p>
            <a:r>
              <a:rPr lang="es-CL" smtClean="0">
                <a:ea typeface="ＭＳ Ｐゴシック" pitchFamily="34" charset="-128"/>
              </a:rPr>
              <a:t>Sistema de energía solar</a:t>
            </a:r>
          </a:p>
          <a:p>
            <a:r>
              <a:rPr lang="es-CL" smtClean="0">
                <a:ea typeface="ＭＳ Ｐゴシック" pitchFamily="34" charset="-128"/>
              </a:rPr>
              <a:t>Tres computadores en cada biblioteca</a:t>
            </a:r>
          </a:p>
          <a:p>
            <a:r>
              <a:rPr lang="es-CL" smtClean="0">
                <a:ea typeface="ＭＳ Ｐゴシック" pitchFamily="34" charset="-128"/>
              </a:rPr>
              <a:t>Base de datos Wiki de agricultura en tres idiomas</a:t>
            </a:r>
          </a:p>
        </p:txBody>
      </p:sp>
      <p:pic>
        <p:nvPicPr>
          <p:cNvPr id="16388" name="Picture 7" descr="https://fbcdn-sphotos-d-a.akamaihd.net/hphotos-ak-ash3/941240_526463147412164_326062425_n.jpg"/>
          <p:cNvPicPr>
            <a:picLocks noChangeAspect="1" noChangeArrowheads="1"/>
          </p:cNvPicPr>
          <p:nvPr/>
        </p:nvPicPr>
        <p:blipFill>
          <a:blip r:embed="rId2"/>
          <a:srcRect/>
          <a:stretch>
            <a:fillRect/>
          </a:stretch>
        </p:blipFill>
        <p:spPr bwMode="auto">
          <a:xfrm>
            <a:off x="4451350" y="3937000"/>
            <a:ext cx="3643313" cy="27320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468313" y="306388"/>
            <a:ext cx="8229600" cy="1303337"/>
          </a:xfrm>
        </p:spPr>
        <p:txBody>
          <a:bodyPr/>
          <a:lstStyle/>
          <a:p>
            <a:r>
              <a:rPr lang="es-CL" sz="4000" smtClean="0">
                <a:latin typeface="Arial Black" pitchFamily="34" charset="0"/>
                <a:ea typeface="ＭＳ Ｐゴシック" pitchFamily="34" charset="-128"/>
                <a:cs typeface="Arial Black" pitchFamily="34" charset="0"/>
              </a:rPr>
              <a:t>Capacitando a </a:t>
            </a:r>
            <a:br>
              <a:rPr lang="es-CL" sz="4000" smtClean="0">
                <a:latin typeface="Arial Black" pitchFamily="34" charset="0"/>
                <a:ea typeface="ＭＳ Ｐゴシック" pitchFamily="34" charset="-128"/>
                <a:cs typeface="Arial Black" pitchFamily="34" charset="0"/>
              </a:rPr>
            </a:br>
            <a:r>
              <a:rPr lang="es-CL" sz="4000" smtClean="0">
                <a:latin typeface="Arial Black" pitchFamily="34" charset="0"/>
                <a:ea typeface="ＭＳ Ｐゴシック" pitchFamily="34" charset="-128"/>
                <a:cs typeface="Arial Black" pitchFamily="34" charset="0"/>
              </a:rPr>
              <a:t>los bibliotecarios</a:t>
            </a:r>
          </a:p>
        </p:txBody>
      </p:sp>
      <p:pic>
        <p:nvPicPr>
          <p:cNvPr id="17411" name="Picture 2" descr="https://fbcdn-sphotos-b-a.akamaihd.net/hphotos-ak-frc1/429977_420057581386055_1433853069_n.jpg"/>
          <p:cNvPicPr>
            <a:picLocks noGrp="1" noChangeAspect="1" noChangeArrowheads="1"/>
          </p:cNvPicPr>
          <p:nvPr>
            <p:ph idx="1"/>
          </p:nvPr>
        </p:nvPicPr>
        <p:blipFill>
          <a:blip r:embed="rId2"/>
          <a:srcRect l="13116" r="28654"/>
          <a:stretch>
            <a:fillRect/>
          </a:stretch>
        </p:blipFill>
        <p:spPr>
          <a:xfrm>
            <a:off x="501650" y="1706563"/>
            <a:ext cx="4186238" cy="4781550"/>
          </a:xfrm>
          <a:noFill/>
        </p:spPr>
      </p:pic>
      <p:pic>
        <p:nvPicPr>
          <p:cNvPr id="17412" name="Picture 4" descr="https://fbcdn-sphotos-d-a.akamaihd.net/hphotos-ak-prn1/301147_420057478052732_1312275485_n.jpg"/>
          <p:cNvPicPr>
            <a:picLocks noChangeAspect="1" noChangeArrowheads="1"/>
          </p:cNvPicPr>
          <p:nvPr/>
        </p:nvPicPr>
        <p:blipFill>
          <a:blip r:embed="rId3"/>
          <a:srcRect l="38625" r="5313"/>
          <a:stretch>
            <a:fillRect/>
          </a:stretch>
        </p:blipFill>
        <p:spPr bwMode="auto">
          <a:xfrm>
            <a:off x="4803775" y="1706563"/>
            <a:ext cx="4030663" cy="47815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468313" y="282575"/>
            <a:ext cx="8229600" cy="1312863"/>
          </a:xfrm>
        </p:spPr>
        <p:txBody>
          <a:bodyPr/>
          <a:lstStyle/>
          <a:p>
            <a:r>
              <a:rPr lang="es-CL" sz="4000" smtClean="0">
                <a:latin typeface="Arial Black" pitchFamily="34" charset="0"/>
                <a:ea typeface="ＭＳ Ｐゴシック" pitchFamily="34" charset="-128"/>
                <a:cs typeface="Arial Black" pitchFamily="34" charset="0"/>
              </a:rPr>
              <a:t>Capacitando a </a:t>
            </a:r>
            <a:br>
              <a:rPr lang="es-CL" sz="4000" smtClean="0">
                <a:latin typeface="Arial Black" pitchFamily="34" charset="0"/>
                <a:ea typeface="ＭＳ Ｐゴシック" pitchFamily="34" charset="-128"/>
                <a:cs typeface="Arial Black" pitchFamily="34" charset="0"/>
              </a:rPr>
            </a:br>
            <a:r>
              <a:rPr lang="es-CL" sz="4000" smtClean="0">
                <a:latin typeface="Arial Black" pitchFamily="34" charset="0"/>
                <a:ea typeface="ＭＳ Ｐゴシック" pitchFamily="34" charset="-128"/>
                <a:cs typeface="Arial Black" pitchFamily="34" charset="0"/>
              </a:rPr>
              <a:t>la comunidad</a:t>
            </a:r>
          </a:p>
        </p:txBody>
      </p:sp>
      <p:pic>
        <p:nvPicPr>
          <p:cNvPr id="58370" name="Picture 2" descr="https://fbcdn-sphotos-b-a.akamaihd.net/hphotos-ak-ash3/581910_526463747412104_406848587_n.jpg"/>
          <p:cNvPicPr>
            <a:picLocks noGrp="1" noChangeAspect="1" noChangeArrowheads="1"/>
          </p:cNvPicPr>
          <p:nvPr>
            <p:ph idx="1"/>
          </p:nvPr>
        </p:nvPicPr>
        <p:blipFill>
          <a:blip r:embed="rId2"/>
          <a:stretch>
            <a:fillRect/>
          </a:stretch>
        </p:blipFill>
        <p:spPr>
          <a:xfrm>
            <a:off x="738188" y="1595438"/>
            <a:ext cx="3209925" cy="2406650"/>
          </a:xfrm>
          <a:effectLst>
            <a:outerShdw blurRad="292100" dist="139700" dir="2700000" algn="tl" rotWithShape="0">
              <a:srgbClr val="333333">
                <a:alpha val="65000"/>
              </a:srgbClr>
            </a:outerShdw>
          </a:effectLst>
        </p:spPr>
      </p:pic>
      <p:pic>
        <p:nvPicPr>
          <p:cNvPr id="18436" name="Picture 4" descr="https://fbcdn-sphotos-g-a.akamaihd.net/hphotos-ak-prn1/922975_526463954078750_1115396261_n.jpg"/>
          <p:cNvPicPr>
            <a:picLocks noGrp="1" noChangeAspect="1" noChangeArrowheads="1"/>
          </p:cNvPicPr>
          <p:nvPr>
            <p:ph type="pic" sz="quarter" idx="11"/>
          </p:nvPr>
        </p:nvPicPr>
        <p:blipFill>
          <a:blip r:embed="rId3"/>
          <a:srcRect t="159" b="159"/>
          <a:stretch>
            <a:fillRect/>
          </a:stretch>
        </p:blipFill>
        <p:spPr>
          <a:xfrm>
            <a:off x="4489450" y="1595438"/>
            <a:ext cx="3227388" cy="2413000"/>
          </a:xfrm>
          <a:noFill/>
        </p:spPr>
      </p:pic>
      <p:pic>
        <p:nvPicPr>
          <p:cNvPr id="18437" name="Picture 5"/>
          <p:cNvPicPr>
            <a:picLocks noChangeAspect="1" noChangeArrowheads="1"/>
          </p:cNvPicPr>
          <p:nvPr/>
        </p:nvPicPr>
        <p:blipFill>
          <a:blip r:embed="rId4"/>
          <a:srcRect/>
          <a:stretch>
            <a:fillRect/>
          </a:stretch>
        </p:blipFill>
        <p:spPr bwMode="auto">
          <a:xfrm>
            <a:off x="738188" y="4252913"/>
            <a:ext cx="3209925" cy="2406650"/>
          </a:xfrm>
          <a:prstGeom prst="rect">
            <a:avLst/>
          </a:prstGeom>
          <a:noFill/>
          <a:ln w="9525">
            <a:noFill/>
            <a:miter lim="800000"/>
            <a:headEnd/>
            <a:tailEnd/>
          </a:ln>
        </p:spPr>
      </p:pic>
      <p:pic>
        <p:nvPicPr>
          <p:cNvPr id="18438" name="Picture 6"/>
          <p:cNvPicPr>
            <a:picLocks noChangeAspect="1" noChangeArrowheads="1"/>
          </p:cNvPicPr>
          <p:nvPr/>
        </p:nvPicPr>
        <p:blipFill>
          <a:blip r:embed="rId5"/>
          <a:srcRect/>
          <a:stretch>
            <a:fillRect/>
          </a:stretch>
        </p:blipFill>
        <p:spPr bwMode="auto">
          <a:xfrm>
            <a:off x="4489450" y="4252913"/>
            <a:ext cx="3209925" cy="24066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68313" y="138113"/>
            <a:ext cx="8229600" cy="1062037"/>
          </a:xfrm>
        </p:spPr>
        <p:txBody>
          <a:bodyPr/>
          <a:lstStyle/>
          <a:p>
            <a:r>
              <a:rPr lang="es-CL" sz="4000" smtClean="0">
                <a:latin typeface="Arial Black" pitchFamily="34" charset="0"/>
                <a:ea typeface="ＭＳ Ｐゴシック" pitchFamily="34" charset="-128"/>
                <a:cs typeface="Arial Black" pitchFamily="34" charset="0"/>
              </a:rPr>
              <a:t>Resultados</a:t>
            </a:r>
          </a:p>
        </p:txBody>
      </p:sp>
      <p:sp>
        <p:nvSpPr>
          <p:cNvPr id="19459" name="Content Placeholder 4"/>
          <p:cNvSpPr>
            <a:spLocks noGrp="1"/>
          </p:cNvSpPr>
          <p:nvPr>
            <p:ph idx="1"/>
          </p:nvPr>
        </p:nvSpPr>
        <p:spPr>
          <a:xfrm>
            <a:off x="468313" y="757238"/>
            <a:ext cx="8496300" cy="1546225"/>
          </a:xfrm>
        </p:spPr>
        <p:txBody>
          <a:bodyPr/>
          <a:lstStyle/>
          <a:p>
            <a:r>
              <a:rPr lang="es-CL" sz="3200" smtClean="0">
                <a:ea typeface="ＭＳ Ｐゴシック" pitchFamily="34" charset="-128"/>
              </a:rPr>
              <a:t>La biblioteca capacitó a 700 personas en el uso de computadores</a:t>
            </a:r>
          </a:p>
          <a:p>
            <a:r>
              <a:rPr lang="es-CL" sz="3200" smtClean="0">
                <a:ea typeface="ＭＳ Ｐゴシック" pitchFamily="34" charset="-128"/>
              </a:rPr>
              <a:t>570 agricultores se convirtieron en usuarios de la biblioteca</a:t>
            </a:r>
          </a:p>
        </p:txBody>
      </p:sp>
      <p:pic>
        <p:nvPicPr>
          <p:cNvPr id="19460" name="Picture 4"/>
          <p:cNvPicPr>
            <a:picLocks noChangeAspect="1" noChangeArrowheads="1"/>
          </p:cNvPicPr>
          <p:nvPr/>
        </p:nvPicPr>
        <p:blipFill>
          <a:blip r:embed="rId2"/>
          <a:srcRect/>
          <a:stretch>
            <a:fillRect/>
          </a:stretch>
        </p:blipFill>
        <p:spPr bwMode="auto">
          <a:xfrm>
            <a:off x="468313" y="2905125"/>
            <a:ext cx="8089900" cy="39687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0" y="152400"/>
            <a:ext cx="9144000" cy="2841625"/>
          </a:xfrm>
        </p:spPr>
        <p:txBody>
          <a:bodyPr/>
          <a:lstStyle/>
          <a:p>
            <a:pPr algn="ctr">
              <a:defRPr/>
            </a:pPr>
            <a:r>
              <a:rPr lang="es-CL" sz="3600" dirty="0" smtClean="0">
                <a:latin typeface="Arial Black" pitchFamily="34" charset="0"/>
                <a:ea typeface="ＭＳ Ｐゴシック" pitchFamily="34" charset="-128"/>
                <a:cs typeface="Arial Black" pitchFamily="34" charset="0"/>
              </a:rPr>
              <a:t>Proyecto </a:t>
            </a:r>
            <a:r>
              <a:rPr lang="es-CL" sz="3600" dirty="0" err="1" smtClean="0">
                <a:latin typeface="Arial Black" pitchFamily="34" charset="0"/>
                <a:ea typeface="ＭＳ Ｐゴシック" pitchFamily="34" charset="-128"/>
                <a:cs typeface="Arial Black" pitchFamily="34" charset="0"/>
              </a:rPr>
              <a:t>Biblio</a:t>
            </a:r>
            <a:r>
              <a:rPr lang="es-CL" sz="3600" dirty="0" smtClean="0">
                <a:latin typeface="Arial Black" pitchFamily="34" charset="0"/>
                <a:ea typeface="ＭＳ Ｐゴシック" pitchFamily="34" charset="-128"/>
                <a:cs typeface="Arial Black" pitchFamily="34" charset="0"/>
              </a:rPr>
              <a:t>-Agro</a:t>
            </a:r>
            <a:br>
              <a:rPr lang="es-CL" sz="3600" dirty="0" smtClean="0">
                <a:latin typeface="Arial Black" pitchFamily="34" charset="0"/>
                <a:ea typeface="ＭＳ Ｐゴシック" pitchFamily="34" charset="-128"/>
                <a:cs typeface="Arial Black" pitchFamily="34" charset="0"/>
              </a:rPr>
            </a:br>
            <a:r>
              <a:rPr lang="es-CL" sz="3600" b="1" dirty="0" smtClean="0">
                <a:latin typeface="+mn-lt"/>
                <a:ea typeface="ＭＳ Ｐゴシック" pitchFamily="34" charset="-128"/>
                <a:cs typeface="Arial Black" pitchFamily="34" charset="0"/>
              </a:rPr>
              <a:t>Biblioteca Pública de </a:t>
            </a:r>
            <a:r>
              <a:rPr lang="es-CL" sz="3600" b="1" dirty="0" err="1" smtClean="0">
                <a:latin typeface="+mn-lt"/>
                <a:ea typeface="ＭＳ Ｐゴシック" pitchFamily="34" charset="-128"/>
                <a:cs typeface="Arial Black" pitchFamily="34" charset="0"/>
              </a:rPr>
              <a:t>Radislav</a:t>
            </a:r>
            <a:r>
              <a:rPr lang="es-CL" sz="3600" b="1" dirty="0" smtClean="0">
                <a:latin typeface="+mn-lt"/>
                <a:ea typeface="ＭＳ Ｐゴシック" pitchFamily="34" charset="-128"/>
                <a:cs typeface="Arial Black" pitchFamily="34" charset="0"/>
              </a:rPr>
              <a:t> </a:t>
            </a:r>
            <a:r>
              <a:rPr lang="es-CL" sz="3600" b="1" dirty="0" err="1" smtClean="0">
                <a:latin typeface="+mn-lt"/>
                <a:ea typeface="ＭＳ Ｐゴシック" pitchFamily="34" charset="-128"/>
                <a:cs typeface="Arial Black" pitchFamily="34" charset="0"/>
              </a:rPr>
              <a:t>Nikčević</a:t>
            </a:r>
            <a:r>
              <a:rPr lang="es-CL" sz="3600" b="1" dirty="0" smtClean="0">
                <a:latin typeface="+mn-lt"/>
                <a:ea typeface="ＭＳ Ｐゴシック" pitchFamily="34" charset="-128"/>
                <a:cs typeface="Arial Black" pitchFamily="34" charset="0"/>
              </a:rPr>
              <a:t>, Serbia</a:t>
            </a:r>
            <a:r>
              <a:rPr lang="es-CL" sz="3600" dirty="0" smtClean="0">
                <a:latin typeface="+mn-lt"/>
                <a:ea typeface="ＭＳ Ｐゴシック" pitchFamily="34" charset="-128"/>
                <a:cs typeface="Arial Black" pitchFamily="34" charset="0"/>
              </a:rPr>
              <a:t> </a:t>
            </a:r>
          </a:p>
        </p:txBody>
      </p:sp>
      <p:pic>
        <p:nvPicPr>
          <p:cNvPr id="20483" name="Picture 4" descr="branko"/>
          <p:cNvPicPr>
            <a:picLocks noChangeAspect="1" noChangeArrowheads="1"/>
          </p:cNvPicPr>
          <p:nvPr/>
        </p:nvPicPr>
        <p:blipFill>
          <a:blip r:embed="rId2"/>
          <a:srcRect/>
          <a:stretch>
            <a:fillRect/>
          </a:stretch>
        </p:blipFill>
        <p:spPr bwMode="auto">
          <a:xfrm>
            <a:off x="1697038" y="1873250"/>
            <a:ext cx="5668962" cy="46561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a:t>
            </a:r>
          </a:p>
        </p:txBody>
      </p:sp>
      <p:sp>
        <p:nvSpPr>
          <p:cNvPr id="21507" name="Content Placeholder 1"/>
          <p:cNvSpPr>
            <a:spLocks noGrp="1"/>
          </p:cNvSpPr>
          <p:nvPr>
            <p:ph idx="1"/>
          </p:nvPr>
        </p:nvSpPr>
        <p:spPr>
          <a:xfrm>
            <a:off x="468313" y="1500188"/>
            <a:ext cx="8229600" cy="4781550"/>
          </a:xfrm>
        </p:spPr>
        <p:txBody>
          <a:bodyPr/>
          <a:lstStyle/>
          <a:p>
            <a:r>
              <a:rPr lang="es-CL" sz="3200" smtClean="0">
                <a:ea typeface="ＭＳ Ｐゴシック" pitchFamily="34" charset="-128"/>
              </a:rPr>
              <a:t>Cuatro bibliotecas públicas renovadas y equipadas con libros y computadores en temas agrícolas</a:t>
            </a:r>
          </a:p>
          <a:p>
            <a:r>
              <a:rPr lang="es-CL" sz="3200" smtClean="0">
                <a:ea typeface="ＭＳ Ｐゴシック" pitchFamily="34" charset="-128"/>
              </a:rPr>
              <a:t>Capacitación en métodos de producción agrícola eficientes usando TICs</a:t>
            </a:r>
          </a:p>
          <a:p>
            <a:r>
              <a:rPr lang="es-CL" sz="3200" smtClean="0">
                <a:ea typeface="ＭＳ Ｐゴシック" pitchFamily="34" charset="-128"/>
              </a:rPr>
              <a:t>Alianzas con el Ministerio de Agricultura y la Agencia para Pequeños y Medianos Empresarios</a:t>
            </a:r>
          </a:p>
          <a:p>
            <a:r>
              <a:rPr lang="es-CL" sz="3200" smtClean="0">
                <a:ea typeface="ＭＳ Ｐゴシック" pitchFamily="34" charset="-128"/>
              </a:rPr>
              <a:t>Página Web </a:t>
            </a:r>
            <a:r>
              <a:rPr lang="es-CL" sz="3200" u="sng" smtClean="0">
                <a:ea typeface="ＭＳ Ｐゴシック" pitchFamily="34" charset="-128"/>
                <a:hlinkClick r:id="rId2"/>
              </a:rPr>
              <a:t>www.agrolib.rs/pijaca</a:t>
            </a:r>
            <a:endParaRPr lang="es-CL" sz="3200" smtClean="0">
              <a:ea typeface="ＭＳ Ｐゴシック" pitchFamily="34" charset="-128"/>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68313" y="403225"/>
            <a:ext cx="8229600" cy="1062038"/>
          </a:xfrm>
        </p:spPr>
        <p:txBody>
          <a:bodyPr/>
          <a:lstStyle/>
          <a:p>
            <a:r>
              <a:rPr lang="es-CL" sz="4800" smtClean="0">
                <a:latin typeface="Arial Black" pitchFamily="34" charset="0"/>
                <a:ea typeface="ＭＳ Ｐゴシック" pitchFamily="34" charset="-128"/>
                <a:cs typeface="Arial Black" pitchFamily="34" charset="0"/>
              </a:rPr>
              <a:t>Mercado en la Red</a:t>
            </a:r>
          </a:p>
        </p:txBody>
      </p:sp>
      <p:pic>
        <p:nvPicPr>
          <p:cNvPr id="22531" name="Picture 2"/>
          <p:cNvPicPr>
            <a:picLocks noGrp="1" noChangeAspect="1" noChangeArrowheads="1"/>
          </p:cNvPicPr>
          <p:nvPr>
            <p:ph idx="1"/>
          </p:nvPr>
        </p:nvPicPr>
        <p:blipFill>
          <a:blip r:embed="rId2"/>
          <a:srcRect l="14278" t="12698" r="16113" b="10606"/>
          <a:stretch>
            <a:fillRect/>
          </a:stretch>
        </p:blipFill>
        <p:spPr>
          <a:xfrm>
            <a:off x="1323975" y="2341563"/>
            <a:ext cx="6935788" cy="4295775"/>
          </a:xfrm>
          <a:noFill/>
        </p:spPr>
      </p:pic>
      <p:sp>
        <p:nvSpPr>
          <p:cNvPr id="6" name="Rectangle 5"/>
          <p:cNvSpPr/>
          <p:nvPr/>
        </p:nvSpPr>
        <p:spPr>
          <a:xfrm>
            <a:off x="1489075" y="4551363"/>
            <a:ext cx="1193800" cy="425450"/>
          </a:xfrm>
          <a:prstGeom prst="rect">
            <a:avLst/>
          </a:prstGeom>
          <a:solidFill>
            <a:schemeClr val="lt1">
              <a:alpha val="0"/>
            </a:schemeClr>
          </a:solidFill>
          <a:ln w="57150"/>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9" name="Rectangle 8"/>
          <p:cNvSpPr/>
          <p:nvPr/>
        </p:nvSpPr>
        <p:spPr>
          <a:xfrm>
            <a:off x="2892425" y="4548188"/>
            <a:ext cx="792163" cy="393700"/>
          </a:xfrm>
          <a:prstGeom prst="rect">
            <a:avLst/>
          </a:prstGeom>
          <a:solidFill>
            <a:schemeClr val="lt1">
              <a:alpha val="0"/>
            </a:schemeClr>
          </a:solidFill>
          <a:ln w="57150"/>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10" name="Rectangle 9"/>
          <p:cNvSpPr/>
          <p:nvPr/>
        </p:nvSpPr>
        <p:spPr>
          <a:xfrm>
            <a:off x="3875088" y="4551363"/>
            <a:ext cx="1765300" cy="425450"/>
          </a:xfrm>
          <a:prstGeom prst="rect">
            <a:avLst/>
          </a:prstGeom>
          <a:solidFill>
            <a:schemeClr val="lt1">
              <a:alpha val="0"/>
            </a:schemeClr>
          </a:solidFill>
          <a:ln w="57150"/>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22535" name="Rectangle 1"/>
          <p:cNvSpPr>
            <a:spLocks noChangeArrowheads="1"/>
          </p:cNvSpPr>
          <p:nvPr/>
        </p:nvSpPr>
        <p:spPr bwMode="auto">
          <a:xfrm>
            <a:off x="566738" y="1171575"/>
            <a:ext cx="8505825" cy="1076325"/>
          </a:xfrm>
          <a:prstGeom prst="rect">
            <a:avLst/>
          </a:prstGeom>
          <a:noFill/>
          <a:ln w="9525">
            <a:noFill/>
            <a:miter lim="800000"/>
            <a:headEnd/>
            <a:tailEnd/>
          </a:ln>
        </p:spPr>
        <p:txBody>
          <a:bodyPr>
            <a:spAutoFit/>
          </a:bodyPr>
          <a:lstStyle/>
          <a:p>
            <a:r>
              <a:rPr lang="en-US" sz="3200"/>
              <a:t>240 agricultores publicitando o vendiendo sus productos en Internet gracias a la biblioteca</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468313" y="403225"/>
            <a:ext cx="8229600" cy="1062038"/>
          </a:xfrm>
        </p:spPr>
        <p:txBody>
          <a:bodyPr/>
          <a:lstStyle/>
          <a:p>
            <a:r>
              <a:rPr lang="es-CL" sz="4800" smtClean="0">
                <a:latin typeface="Arial Black" pitchFamily="34" charset="0"/>
                <a:ea typeface="ＭＳ Ｐゴシック" pitchFamily="34" charset="-128"/>
                <a:cs typeface="Arial Black" pitchFamily="34" charset="0"/>
              </a:rPr>
              <a:t>Agricultores en Uganda</a:t>
            </a:r>
          </a:p>
        </p:txBody>
      </p:sp>
      <p:sp>
        <p:nvSpPr>
          <p:cNvPr id="5123" name="TextBox 6"/>
          <p:cNvSpPr txBox="1">
            <a:spLocks noChangeArrowheads="1"/>
          </p:cNvSpPr>
          <p:nvPr/>
        </p:nvSpPr>
        <p:spPr bwMode="auto">
          <a:xfrm>
            <a:off x="817563" y="6491288"/>
            <a:ext cx="2990850" cy="307975"/>
          </a:xfrm>
          <a:prstGeom prst="rect">
            <a:avLst/>
          </a:prstGeom>
          <a:noFill/>
          <a:ln w="9525">
            <a:noFill/>
            <a:miter lim="800000"/>
            <a:headEnd/>
            <a:tailEnd/>
          </a:ln>
        </p:spPr>
        <p:txBody>
          <a:bodyPr wrap="none">
            <a:spAutoFit/>
          </a:bodyPr>
          <a:lstStyle/>
          <a:p>
            <a:r>
              <a:rPr lang="en-US" sz="1400" i="1"/>
              <a:t>Origen: Kachumbala project photos</a:t>
            </a:r>
            <a:endParaRPr lang="lt-LT" sz="1400" i="1"/>
          </a:p>
        </p:txBody>
      </p:sp>
      <p:pic>
        <p:nvPicPr>
          <p:cNvPr id="5124" name="Picture 5" descr="https://fbcdn-sphotos-a-a.akamaihd.net/hphotos-ak-ash4/375933_420043691387444_1688385181_n.jpg"/>
          <p:cNvPicPr>
            <a:picLocks noChangeAspect="1" noChangeArrowheads="1"/>
          </p:cNvPicPr>
          <p:nvPr/>
        </p:nvPicPr>
        <p:blipFill>
          <a:blip r:embed="rId2"/>
          <a:srcRect/>
          <a:stretch>
            <a:fillRect/>
          </a:stretch>
        </p:blipFill>
        <p:spPr bwMode="auto">
          <a:xfrm>
            <a:off x="3697288" y="2273300"/>
            <a:ext cx="5137150" cy="3419475"/>
          </a:xfrm>
          <a:prstGeom prst="rect">
            <a:avLst/>
          </a:prstGeom>
          <a:noFill/>
          <a:ln w="9525">
            <a:noFill/>
            <a:miter lim="800000"/>
            <a:headEnd/>
            <a:tailEnd/>
          </a:ln>
        </p:spPr>
      </p:pic>
      <p:pic>
        <p:nvPicPr>
          <p:cNvPr id="5125" name="Picture 6"/>
          <p:cNvPicPr>
            <a:picLocks noChangeAspect="1" noChangeArrowheads="1"/>
          </p:cNvPicPr>
          <p:nvPr/>
        </p:nvPicPr>
        <p:blipFill>
          <a:blip r:embed="rId3"/>
          <a:srcRect l="10281" r="28296"/>
          <a:stretch>
            <a:fillRect/>
          </a:stretch>
        </p:blipFill>
        <p:spPr bwMode="auto">
          <a:xfrm>
            <a:off x="415925" y="2298700"/>
            <a:ext cx="3155950" cy="34194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468313" y="403225"/>
            <a:ext cx="8675687" cy="1062038"/>
          </a:xfrm>
        </p:spPr>
        <p:txBody>
          <a:bodyPr/>
          <a:lstStyle/>
          <a:p>
            <a:r>
              <a:rPr lang="es-CL" smtClean="0">
                <a:latin typeface="Arial Black" pitchFamily="34" charset="0"/>
                <a:ea typeface="ＭＳ Ｐゴシック" pitchFamily="34" charset="-128"/>
                <a:cs typeface="Arial Black" pitchFamily="34" charset="0"/>
              </a:rPr>
              <a:t>Charlas de agricultura</a:t>
            </a:r>
          </a:p>
        </p:txBody>
      </p:sp>
      <p:pic>
        <p:nvPicPr>
          <p:cNvPr id="23555" name="Picture 52" descr="Untitled-3.jpg"/>
          <p:cNvPicPr>
            <a:picLocks noGrp="1" noChangeAspect="1" noChangeArrowheads="1"/>
          </p:cNvPicPr>
          <p:nvPr>
            <p:ph idx="1"/>
          </p:nvPr>
        </p:nvPicPr>
        <p:blipFill>
          <a:blip r:embed="rId2"/>
          <a:srcRect/>
          <a:stretch>
            <a:fillRect/>
          </a:stretch>
        </p:blipFill>
        <p:spPr>
          <a:xfrm>
            <a:off x="614363" y="3582988"/>
            <a:ext cx="4183062" cy="3141662"/>
          </a:xfrm>
          <a:noFill/>
        </p:spPr>
      </p:pic>
      <p:pic>
        <p:nvPicPr>
          <p:cNvPr id="23556" name="Picture 3"/>
          <p:cNvPicPr>
            <a:picLocks noChangeAspect="1" noChangeArrowheads="1"/>
          </p:cNvPicPr>
          <p:nvPr/>
        </p:nvPicPr>
        <p:blipFill>
          <a:blip r:embed="rId3"/>
          <a:srcRect/>
          <a:stretch>
            <a:fillRect/>
          </a:stretch>
        </p:blipFill>
        <p:spPr bwMode="auto">
          <a:xfrm>
            <a:off x="5248275" y="1465263"/>
            <a:ext cx="3057525" cy="2295525"/>
          </a:xfrm>
          <a:prstGeom prst="rect">
            <a:avLst/>
          </a:prstGeom>
          <a:noFill/>
          <a:ln w="9525">
            <a:noFill/>
            <a:miter lim="800000"/>
            <a:headEnd/>
            <a:tailEnd/>
          </a:ln>
        </p:spPr>
      </p:pic>
      <p:pic>
        <p:nvPicPr>
          <p:cNvPr id="23557" name="Picture 4"/>
          <p:cNvPicPr>
            <a:picLocks noChangeAspect="1" noChangeArrowheads="1"/>
          </p:cNvPicPr>
          <p:nvPr/>
        </p:nvPicPr>
        <p:blipFill>
          <a:blip r:embed="rId4"/>
          <a:srcRect/>
          <a:stretch>
            <a:fillRect/>
          </a:stretch>
        </p:blipFill>
        <p:spPr bwMode="auto">
          <a:xfrm>
            <a:off x="5006975" y="4035425"/>
            <a:ext cx="3057525" cy="2295525"/>
          </a:xfrm>
          <a:prstGeom prst="rect">
            <a:avLst/>
          </a:prstGeom>
          <a:noFill/>
          <a:ln w="9525">
            <a:noFill/>
            <a:miter lim="800000"/>
            <a:headEnd/>
            <a:tailEnd/>
          </a:ln>
        </p:spPr>
      </p:pic>
      <p:sp>
        <p:nvSpPr>
          <p:cNvPr id="23558" name="Rectangle 7"/>
          <p:cNvSpPr>
            <a:spLocks noChangeArrowheads="1"/>
          </p:cNvSpPr>
          <p:nvPr/>
        </p:nvSpPr>
        <p:spPr bwMode="auto">
          <a:xfrm>
            <a:off x="633413" y="1462088"/>
            <a:ext cx="4572000" cy="2062162"/>
          </a:xfrm>
          <a:prstGeom prst="rect">
            <a:avLst/>
          </a:prstGeom>
          <a:noFill/>
          <a:ln w="9525">
            <a:noFill/>
            <a:miter lim="800000"/>
            <a:headEnd/>
            <a:tailEnd/>
          </a:ln>
        </p:spPr>
        <p:txBody>
          <a:bodyPr>
            <a:spAutoFit/>
          </a:bodyPr>
          <a:lstStyle/>
          <a:p>
            <a:r>
              <a:rPr lang="en-US" sz="3200"/>
              <a:t>Más de 1.240 asistentes a las Charlas de Agricultura en la biblioteca</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3"/>
          <p:cNvSpPr>
            <a:spLocks noGrp="1"/>
          </p:cNvSpPr>
          <p:nvPr>
            <p:ph type="title"/>
          </p:nvPr>
        </p:nvSpPr>
        <p:spPr>
          <a:xfrm>
            <a:off x="371475" y="403225"/>
            <a:ext cx="8229600" cy="1062038"/>
          </a:xfrm>
        </p:spPr>
        <p:txBody>
          <a:bodyPr/>
          <a:lstStyle/>
          <a:p>
            <a:r>
              <a:rPr lang="es-CL" smtClean="0">
                <a:latin typeface="Arial Black" pitchFamily="34" charset="0"/>
                <a:ea typeface="ＭＳ Ｐゴシック" pitchFamily="34" charset="-128"/>
                <a:cs typeface="Arial Black" pitchFamily="34" charset="0"/>
              </a:rPr>
              <a:t>Resultados</a:t>
            </a:r>
          </a:p>
        </p:txBody>
      </p:sp>
      <p:sp>
        <p:nvSpPr>
          <p:cNvPr id="21507" name="Content Placeholder 4"/>
          <p:cNvSpPr>
            <a:spLocks noGrp="1"/>
          </p:cNvSpPr>
          <p:nvPr>
            <p:ph idx="1"/>
          </p:nvPr>
        </p:nvSpPr>
        <p:spPr>
          <a:xfrm>
            <a:off x="387350" y="1271588"/>
            <a:ext cx="8659813" cy="1336675"/>
          </a:xfrm>
        </p:spPr>
        <p:txBody>
          <a:bodyPr/>
          <a:lstStyle/>
          <a:p>
            <a:pPr marL="0" indent="0">
              <a:buFont typeface="Arial" charset="0"/>
              <a:buNone/>
              <a:defRPr/>
            </a:pPr>
            <a:r>
              <a:rPr lang="es-CL" sz="3600" dirty="0" smtClean="0">
                <a:ea typeface="ＭＳ Ｐゴシック" pitchFamily="34" charset="-128"/>
              </a:rPr>
              <a:t>1.175 visitas de agricultores para acceder a Internet en la biblioteca pública</a:t>
            </a:r>
          </a:p>
          <a:p>
            <a:pPr>
              <a:buFont typeface="Arial" charset="0"/>
              <a:buNone/>
              <a:defRPr/>
            </a:pPr>
            <a:endParaRPr lang="es-CL" dirty="0" smtClean="0">
              <a:ea typeface="ＭＳ Ｐゴシック" pitchFamily="34" charset="-128"/>
            </a:endParaRPr>
          </a:p>
        </p:txBody>
      </p:sp>
      <p:graphicFrame>
        <p:nvGraphicFramePr>
          <p:cNvPr id="1026" name="Content Placeholder 3"/>
          <p:cNvGraphicFramePr>
            <a:graphicFrameLocks/>
          </p:cNvGraphicFramePr>
          <p:nvPr/>
        </p:nvGraphicFramePr>
        <p:xfrm>
          <a:off x="427038" y="2560638"/>
          <a:ext cx="8167687" cy="4022725"/>
        </p:xfrm>
        <a:graphic>
          <a:graphicData uri="http://schemas.openxmlformats.org/presentationml/2006/ole">
            <p:oleObj spid="_x0000_s1026" name="Gráfico" r:id="rId3" imgW="8248682" imgH="4057650" progId="Excel.Sheet.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68313" y="465138"/>
            <a:ext cx="8229600" cy="2841625"/>
          </a:xfrm>
        </p:spPr>
        <p:txBody>
          <a:bodyPr/>
          <a:lstStyle/>
          <a:p>
            <a:pPr algn="ctr">
              <a:defRPr/>
            </a:pPr>
            <a:r>
              <a:rPr lang="es-CL" sz="3600" b="1" dirty="0" err="1" smtClean="0">
                <a:latin typeface="Arial Black" pitchFamily="34" charset="0"/>
                <a:ea typeface="ＭＳ Ｐゴシック" pitchFamily="34" charset="-128"/>
                <a:cs typeface="Arial Black" pitchFamily="34" charset="0"/>
              </a:rPr>
              <a:t>Audiolibros</a:t>
            </a:r>
            <a:r>
              <a:rPr lang="es-CL" sz="3600" b="1" dirty="0" smtClean="0">
                <a:latin typeface="Arial Black" pitchFamily="34" charset="0"/>
                <a:ea typeface="ＭＳ Ｐゴシック" pitchFamily="34" charset="-128"/>
                <a:cs typeface="Arial Black" pitchFamily="34" charset="0"/>
              </a:rPr>
              <a:t> con DAISY, </a:t>
            </a:r>
            <a:br>
              <a:rPr lang="es-CL" sz="3600" b="1" dirty="0" smtClean="0">
                <a:latin typeface="Arial Black" pitchFamily="34" charset="0"/>
                <a:ea typeface="ＭＳ Ｐゴシック" pitchFamily="34" charset="-128"/>
                <a:cs typeface="Arial Black" pitchFamily="34" charset="0"/>
              </a:rPr>
            </a:br>
            <a:r>
              <a:rPr lang="es-CL" sz="3600" b="1" dirty="0" smtClean="0">
                <a:latin typeface="+mn-lt"/>
                <a:ea typeface="ＭＳ Ｐゴシック" pitchFamily="34" charset="-128"/>
                <a:cs typeface="Arial Black" pitchFamily="34" charset="0"/>
              </a:rPr>
              <a:t>Biblioteca Pública de la ciudad de </a:t>
            </a:r>
            <a:r>
              <a:rPr lang="es-CL" sz="3600" b="1" dirty="0" err="1" smtClean="0">
                <a:latin typeface="+mn-lt"/>
                <a:ea typeface="ＭＳ Ｐゴシック" pitchFamily="34" charset="-128"/>
                <a:cs typeface="Arial Black" pitchFamily="34" charset="0"/>
              </a:rPr>
              <a:t>Ulaanbaatar</a:t>
            </a:r>
            <a:r>
              <a:rPr lang="es-CL" sz="3600" b="1" dirty="0" smtClean="0">
                <a:latin typeface="+mn-lt"/>
                <a:ea typeface="ＭＳ Ｐゴシック" pitchFamily="34" charset="-128"/>
                <a:cs typeface="Arial Black" pitchFamily="34" charset="0"/>
              </a:rPr>
              <a:t/>
            </a:r>
            <a:br>
              <a:rPr lang="es-CL" sz="3600" b="1" dirty="0" smtClean="0">
                <a:latin typeface="+mn-lt"/>
                <a:ea typeface="ＭＳ Ｐゴシック" pitchFamily="34" charset="-128"/>
                <a:cs typeface="Arial Black" pitchFamily="34" charset="0"/>
              </a:rPr>
            </a:br>
            <a:r>
              <a:rPr lang="es-CL" sz="3600" b="1" dirty="0" smtClean="0">
                <a:latin typeface="+mn-lt"/>
                <a:ea typeface="ＭＳ Ｐゴシック" pitchFamily="34" charset="-128"/>
                <a:cs typeface="Arial Black" pitchFamily="34" charset="0"/>
              </a:rPr>
              <a:t>Mongolia</a:t>
            </a:r>
          </a:p>
        </p:txBody>
      </p:sp>
      <p:sp>
        <p:nvSpPr>
          <p:cNvPr id="24579" name="AutoShape 2" descr="Daisy-user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t-LT"/>
          </a:p>
        </p:txBody>
      </p:sp>
      <p:pic>
        <p:nvPicPr>
          <p:cNvPr id="24580" name="Picture 3"/>
          <p:cNvPicPr>
            <a:picLocks noChangeAspect="1" noChangeArrowheads="1"/>
          </p:cNvPicPr>
          <p:nvPr/>
        </p:nvPicPr>
        <p:blipFill>
          <a:blip r:embed="rId2"/>
          <a:srcRect/>
          <a:stretch>
            <a:fillRect/>
          </a:stretch>
        </p:blipFill>
        <p:spPr bwMode="auto">
          <a:xfrm>
            <a:off x="2438400" y="2884488"/>
            <a:ext cx="4267200" cy="3200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a:t>
            </a:r>
          </a:p>
        </p:txBody>
      </p:sp>
      <p:sp>
        <p:nvSpPr>
          <p:cNvPr id="25603" name="Content Placeholder 4"/>
          <p:cNvSpPr>
            <a:spLocks noGrp="1"/>
          </p:cNvSpPr>
          <p:nvPr>
            <p:ph idx="1"/>
          </p:nvPr>
        </p:nvSpPr>
        <p:spPr>
          <a:xfrm>
            <a:off x="468313" y="1422400"/>
            <a:ext cx="8229600" cy="4783138"/>
          </a:xfrm>
        </p:spPr>
        <p:txBody>
          <a:bodyPr/>
          <a:lstStyle/>
          <a:p>
            <a:r>
              <a:rPr lang="es-CL" sz="3200" smtClean="0">
                <a:ea typeface="ＭＳ Ｐゴシック" pitchFamily="34" charset="-128"/>
              </a:rPr>
              <a:t>Servicio de Audiolibros con DAISY en 21 bibliotecas rurales para personas con discapacidad visual</a:t>
            </a:r>
          </a:p>
          <a:p>
            <a:r>
              <a:rPr lang="es-CL" sz="3200" smtClean="0">
                <a:ea typeface="ＭＳ Ｐゴシック" pitchFamily="34" charset="-128"/>
              </a:rPr>
              <a:t>Estudio de grabación de audiolibros</a:t>
            </a:r>
          </a:p>
          <a:p>
            <a:r>
              <a:rPr lang="es-CL" sz="3200" smtClean="0">
                <a:ea typeface="ＭＳ Ｐゴシック" pitchFamily="34" charset="-128"/>
              </a:rPr>
              <a:t>Digitalización de libros de poesía, historia, sicología y especialmente de recetas de cocina y masajes</a:t>
            </a:r>
          </a:p>
          <a:p>
            <a:r>
              <a:rPr lang="es-CL" sz="3200" smtClean="0">
                <a:ea typeface="ＭＳ Ｐゴシック" pitchFamily="34" charset="-128"/>
              </a:rPr>
              <a:t>Instalación de 40 lectores de libros DAISY</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a:xfrm>
            <a:off x="468313" y="403225"/>
            <a:ext cx="8229600" cy="1354138"/>
          </a:xfrm>
        </p:spPr>
        <p:txBody>
          <a:bodyPr/>
          <a:lstStyle/>
          <a:p>
            <a:r>
              <a:rPr lang="es-CL" sz="3600" smtClean="0">
                <a:latin typeface="Arial Black" pitchFamily="34" charset="0"/>
                <a:ea typeface="ＭＳ Ｐゴシック" pitchFamily="34" charset="-128"/>
                <a:cs typeface="Arial Black" pitchFamily="34" charset="0"/>
              </a:rPr>
              <a:t>Dando herramientas a personas con discapacidad visual para aumentar sus ingresos</a:t>
            </a:r>
          </a:p>
        </p:txBody>
      </p:sp>
      <p:sp>
        <p:nvSpPr>
          <p:cNvPr id="26627" name="Content Placeholder 4"/>
          <p:cNvSpPr>
            <a:spLocks noGrp="1"/>
          </p:cNvSpPr>
          <p:nvPr>
            <p:ph idx="1"/>
          </p:nvPr>
        </p:nvSpPr>
        <p:spPr>
          <a:xfrm>
            <a:off x="468313" y="2117725"/>
            <a:ext cx="3956050" cy="4259263"/>
          </a:xfrm>
        </p:spPr>
        <p:txBody>
          <a:bodyPr/>
          <a:lstStyle/>
          <a:p>
            <a:pPr marL="0" indent="0">
              <a:buFont typeface="Arial" charset="0"/>
              <a:buNone/>
            </a:pPr>
            <a:r>
              <a:rPr lang="es-CL" sz="3200" smtClean="0">
                <a:ea typeface="ＭＳ Ｐゴシック" pitchFamily="34" charset="-128"/>
              </a:rPr>
              <a:t>Libros de masajes fueron grabados y la biblioteca comenzó a capacitar a quienes estudian terapias de masajes, a utilizar los lectores DAISY</a:t>
            </a:r>
          </a:p>
        </p:txBody>
      </p:sp>
      <p:pic>
        <p:nvPicPr>
          <p:cNvPr id="26628" name="Picture Placeholder 10"/>
          <p:cNvPicPr>
            <a:picLocks noGrp="1" noChangeAspect="1"/>
          </p:cNvPicPr>
          <p:nvPr>
            <p:ph type="pic" sz="quarter" idx="11"/>
          </p:nvPr>
        </p:nvPicPr>
        <p:blipFill>
          <a:blip r:embed="rId2"/>
          <a:srcRect t="159" b="159"/>
          <a:stretch>
            <a:fillRect/>
          </a:stretch>
        </p:blipFill>
        <p:spPr>
          <a:xfrm>
            <a:off x="4424363" y="2132013"/>
            <a:ext cx="4654550" cy="3479800"/>
          </a:xfrm>
          <a:noFill/>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Resultados</a:t>
            </a:r>
          </a:p>
        </p:txBody>
      </p:sp>
      <p:sp>
        <p:nvSpPr>
          <p:cNvPr id="27651" name="Content Placeholder 5"/>
          <p:cNvSpPr>
            <a:spLocks noGrp="1"/>
          </p:cNvSpPr>
          <p:nvPr>
            <p:ph idx="1"/>
          </p:nvPr>
        </p:nvSpPr>
        <p:spPr>
          <a:xfrm>
            <a:off x="468313" y="1333500"/>
            <a:ext cx="8675687" cy="4781550"/>
          </a:xfrm>
        </p:spPr>
        <p:txBody>
          <a:bodyPr/>
          <a:lstStyle/>
          <a:p>
            <a:r>
              <a:rPr lang="es-CL" smtClean="0">
                <a:ea typeface="ＭＳ Ｐゴシック" pitchFamily="34" charset="-128"/>
              </a:rPr>
              <a:t>250 adultos y niños con discapacidad visual fueron capacitados para usar audiolibros con la tecnología DAISY</a:t>
            </a:r>
          </a:p>
          <a:p>
            <a:r>
              <a:rPr lang="es-CL" smtClean="0">
                <a:ea typeface="ＭＳ Ｐゴシック" pitchFamily="34" charset="-128"/>
              </a:rPr>
              <a:t>25 lectores voluntarios fueron capacitados para grabar libros</a:t>
            </a:r>
          </a:p>
          <a:p>
            <a:r>
              <a:rPr lang="es-CL" smtClean="0">
                <a:ea typeface="ＭＳ Ｐゴシック" pitchFamily="34" charset="-128"/>
              </a:rPr>
              <a:t>Algunos libros son ahora transmitidos a través de parlantes a los trabajadores de la Empresa de Capacitación Ocupacional de Personas con Discapacidad Visual</a:t>
            </a:r>
          </a:p>
          <a:p>
            <a:endParaRPr lang="es-CL" smtClean="0">
              <a:ea typeface="ＭＳ Ｐゴシック" pitchFamily="34" charset="-128"/>
            </a:endParaRPr>
          </a:p>
          <a:p>
            <a:endParaRPr lang="es-CL" smtClean="0">
              <a:ea typeface="ＭＳ Ｐゴシック" pitchFamily="34" charset="-128"/>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468313" y="796925"/>
            <a:ext cx="8675687" cy="2841625"/>
          </a:xfrm>
        </p:spPr>
        <p:txBody>
          <a:bodyPr/>
          <a:lstStyle/>
          <a:p>
            <a:pPr algn="ctr">
              <a:defRPr/>
            </a:pPr>
            <a:r>
              <a:rPr lang="es-CL" sz="3600" b="1" dirty="0" smtClean="0">
                <a:latin typeface="Arial Black" pitchFamily="34" charset="0"/>
                <a:ea typeface="ＭＳ Ｐゴシック" pitchFamily="34" charset="-128"/>
                <a:cs typeface="Arial Black" pitchFamily="34" charset="0"/>
              </a:rPr>
              <a:t>Proyecto de Maternidad de Ghana </a:t>
            </a:r>
            <a:br>
              <a:rPr lang="es-CL" sz="3600" b="1" dirty="0" smtClean="0">
                <a:latin typeface="Arial Black" pitchFamily="34" charset="0"/>
                <a:ea typeface="ＭＳ Ｐゴシック" pitchFamily="34" charset="-128"/>
                <a:cs typeface="Arial Black" pitchFamily="34" charset="0"/>
              </a:rPr>
            </a:br>
            <a:r>
              <a:rPr lang="es-CL" sz="3600" b="1" dirty="0" smtClean="0">
                <a:latin typeface="+mn-lt"/>
                <a:ea typeface="ＭＳ Ｐゴシック" pitchFamily="34" charset="-128"/>
                <a:cs typeface="Arial Black" pitchFamily="34" charset="0"/>
              </a:rPr>
              <a:t>Biblioteca Regional </a:t>
            </a:r>
            <a:r>
              <a:rPr lang="es-CL" sz="3600" b="1" dirty="0" err="1" smtClean="0">
                <a:latin typeface="+mn-lt"/>
                <a:ea typeface="ＭＳ Ｐゴシック" pitchFamily="34" charset="-128"/>
                <a:cs typeface="Arial Black" pitchFamily="34" charset="0"/>
              </a:rPr>
              <a:t>Northern</a:t>
            </a:r>
            <a:r>
              <a:rPr lang="es-CL" sz="3600" b="1" dirty="0" smtClean="0">
                <a:latin typeface="+mn-lt"/>
                <a:ea typeface="ＭＳ Ｐゴシック" pitchFamily="34" charset="-128"/>
                <a:cs typeface="Arial Black" pitchFamily="34" charset="0"/>
              </a:rPr>
              <a:t> </a:t>
            </a:r>
            <a:br>
              <a:rPr lang="es-CL" sz="3600" b="1" dirty="0" smtClean="0">
                <a:latin typeface="+mn-lt"/>
                <a:ea typeface="ＭＳ Ｐゴシック" pitchFamily="34" charset="-128"/>
                <a:cs typeface="Arial Black" pitchFamily="34" charset="0"/>
              </a:rPr>
            </a:br>
            <a:r>
              <a:rPr lang="es-CL" sz="3600" b="1" dirty="0" smtClean="0">
                <a:latin typeface="+mn-lt"/>
                <a:ea typeface="ＭＳ Ｐゴシック" pitchFamily="34" charset="-128"/>
                <a:cs typeface="Arial Black" pitchFamily="34" charset="0"/>
              </a:rPr>
              <a:t>Ghana</a:t>
            </a:r>
          </a:p>
        </p:txBody>
      </p:sp>
      <p:sp>
        <p:nvSpPr>
          <p:cNvPr id="28675" name="AutoShape 2" descr="Daisy-user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t-LT"/>
          </a:p>
        </p:txBody>
      </p:sp>
      <p:sp>
        <p:nvSpPr>
          <p:cNvPr id="28676" name="AutoShape 4" descr="Tamale Library-mothers care 3"/>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lt-LT"/>
          </a:p>
        </p:txBody>
      </p:sp>
      <p:pic>
        <p:nvPicPr>
          <p:cNvPr id="28677" name="Picture 4"/>
          <p:cNvPicPr>
            <a:picLocks noChangeAspect="1"/>
          </p:cNvPicPr>
          <p:nvPr/>
        </p:nvPicPr>
        <p:blipFill>
          <a:blip r:embed="rId2"/>
          <a:srcRect/>
          <a:stretch>
            <a:fillRect/>
          </a:stretch>
        </p:blipFill>
        <p:spPr bwMode="auto">
          <a:xfrm>
            <a:off x="2438400" y="2695575"/>
            <a:ext cx="4267200" cy="3200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a:t>
            </a:r>
          </a:p>
        </p:txBody>
      </p:sp>
      <p:sp>
        <p:nvSpPr>
          <p:cNvPr id="29699" name="Content Placeholder 6"/>
          <p:cNvSpPr>
            <a:spLocks noGrp="1"/>
          </p:cNvSpPr>
          <p:nvPr>
            <p:ph idx="1"/>
          </p:nvPr>
        </p:nvSpPr>
        <p:spPr>
          <a:xfrm>
            <a:off x="468313" y="1152525"/>
            <a:ext cx="8229600" cy="4781550"/>
          </a:xfrm>
        </p:spPr>
        <p:txBody>
          <a:bodyPr/>
          <a:lstStyle/>
          <a:p>
            <a:r>
              <a:rPr lang="es-CL" smtClean="0">
                <a:ea typeface="ＭＳ Ｐゴシック" pitchFamily="34" charset="-128"/>
              </a:rPr>
              <a:t>Entrega semanal de información de salud para mujeres embarazadas en sus teléfonos móviles o celulares</a:t>
            </a:r>
          </a:p>
          <a:p>
            <a:r>
              <a:rPr lang="es-CL" smtClean="0">
                <a:ea typeface="ＭＳ Ｐゴシック" pitchFamily="34" charset="-128"/>
              </a:rPr>
              <a:t>Implementación de rincones de salud en la biblioteca </a:t>
            </a:r>
          </a:p>
          <a:p>
            <a:r>
              <a:rPr lang="es-CL" smtClean="0">
                <a:ea typeface="ＭＳ Ｐゴシック" pitchFamily="34" charset="-128"/>
              </a:rPr>
              <a:t>Capacitación a </a:t>
            </a:r>
            <a:br>
              <a:rPr lang="es-CL" smtClean="0">
                <a:ea typeface="ＭＳ Ｐゴシック" pitchFamily="34" charset="-128"/>
              </a:rPr>
            </a:br>
            <a:r>
              <a:rPr lang="es-CL" smtClean="0">
                <a:ea typeface="ＭＳ Ｐゴシック" pitchFamily="34" charset="-128"/>
              </a:rPr>
              <a:t>trabajadores </a:t>
            </a:r>
            <a:br>
              <a:rPr lang="es-CL" smtClean="0">
                <a:ea typeface="ＭＳ Ｐゴシック" pitchFamily="34" charset="-128"/>
              </a:rPr>
            </a:br>
            <a:r>
              <a:rPr lang="es-CL" smtClean="0">
                <a:ea typeface="ＭＳ Ｐゴシック" pitchFamily="34" charset="-128"/>
              </a:rPr>
              <a:t>de la salud </a:t>
            </a:r>
            <a:br>
              <a:rPr lang="es-CL" smtClean="0">
                <a:ea typeface="ＭＳ Ｐゴシック" pitchFamily="34" charset="-128"/>
              </a:rPr>
            </a:br>
            <a:r>
              <a:rPr lang="es-CL" smtClean="0">
                <a:ea typeface="ＭＳ Ｐゴシック" pitchFamily="34" charset="-128"/>
              </a:rPr>
              <a:t>en investigación</a:t>
            </a:r>
          </a:p>
        </p:txBody>
      </p:sp>
      <p:pic>
        <p:nvPicPr>
          <p:cNvPr id="29700" name="Picture 9" descr="http://www.vsinnovations.org/assets/images/FJE%20Photo.jpg"/>
          <p:cNvPicPr>
            <a:picLocks noChangeAspect="1" noChangeArrowheads="1"/>
          </p:cNvPicPr>
          <p:nvPr/>
        </p:nvPicPr>
        <p:blipFill>
          <a:blip r:embed="rId3"/>
          <a:srcRect/>
          <a:stretch>
            <a:fillRect/>
          </a:stretch>
        </p:blipFill>
        <p:spPr bwMode="auto">
          <a:xfrm>
            <a:off x="4373563" y="3571875"/>
            <a:ext cx="4267200" cy="31337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a:xfrm>
            <a:off x="468313" y="403225"/>
            <a:ext cx="8229600" cy="1546225"/>
          </a:xfrm>
        </p:spPr>
        <p:txBody>
          <a:bodyPr/>
          <a:lstStyle/>
          <a:p>
            <a:r>
              <a:rPr lang="es-CL" sz="4400" smtClean="0">
                <a:latin typeface="Arial Black" pitchFamily="34" charset="0"/>
                <a:ea typeface="ＭＳ Ｐゴシック" pitchFamily="34" charset="-128"/>
                <a:cs typeface="Arial Black" pitchFamily="34" charset="0"/>
              </a:rPr>
              <a:t>Cooperación con trabajadores de la salud</a:t>
            </a:r>
          </a:p>
        </p:txBody>
      </p:sp>
      <p:pic>
        <p:nvPicPr>
          <p:cNvPr id="30723" name="Content Placeholder 8"/>
          <p:cNvPicPr>
            <a:picLocks noGrp="1" noChangeAspect="1"/>
          </p:cNvPicPr>
          <p:nvPr>
            <p:ph idx="1"/>
          </p:nvPr>
        </p:nvPicPr>
        <p:blipFill>
          <a:blip r:embed="rId2"/>
          <a:srcRect/>
          <a:stretch>
            <a:fillRect/>
          </a:stretch>
        </p:blipFill>
        <p:spPr>
          <a:xfrm>
            <a:off x="3902075" y="2279650"/>
            <a:ext cx="5021263" cy="3765550"/>
          </a:xfrm>
        </p:spPr>
      </p:pic>
      <p:pic>
        <p:nvPicPr>
          <p:cNvPr id="30724" name="Picture 5" descr="https://fbcdn-sphotos-e-a.akamaihd.net/hphotos-ak-ash3/944236_173375476161163_581721099_n.jpg"/>
          <p:cNvPicPr>
            <a:picLocks noChangeAspect="1" noChangeArrowheads="1"/>
          </p:cNvPicPr>
          <p:nvPr/>
        </p:nvPicPr>
        <p:blipFill>
          <a:blip r:embed="rId3"/>
          <a:srcRect l="33781" r="6619"/>
          <a:stretch>
            <a:fillRect/>
          </a:stretch>
        </p:blipFill>
        <p:spPr bwMode="auto">
          <a:xfrm>
            <a:off x="295275" y="2279650"/>
            <a:ext cx="3452813" cy="37655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Resultados</a:t>
            </a:r>
          </a:p>
        </p:txBody>
      </p:sp>
      <p:sp>
        <p:nvSpPr>
          <p:cNvPr id="27651" name="Content Placeholder 4"/>
          <p:cNvSpPr>
            <a:spLocks noGrp="1"/>
          </p:cNvSpPr>
          <p:nvPr>
            <p:ph idx="1"/>
          </p:nvPr>
        </p:nvSpPr>
        <p:spPr>
          <a:xfrm>
            <a:off x="468313" y="1406525"/>
            <a:ext cx="8229600" cy="4783138"/>
          </a:xfrm>
        </p:spPr>
        <p:txBody>
          <a:bodyPr/>
          <a:lstStyle/>
          <a:p>
            <a:pPr>
              <a:defRPr/>
            </a:pPr>
            <a:r>
              <a:rPr lang="es-CL" dirty="0" smtClean="0">
                <a:ea typeface="ＭＳ Ｐゴシック" pitchFamily="34" charset="-128"/>
              </a:rPr>
              <a:t>94 mujeres embarazadas reciben mensajes de texto SMS cada semana</a:t>
            </a:r>
          </a:p>
          <a:p>
            <a:pPr>
              <a:defRPr/>
            </a:pPr>
            <a:r>
              <a:rPr lang="es-CL" dirty="0" smtClean="0">
                <a:ea typeface="ＭＳ Ｐゴシック" pitchFamily="34" charset="-128"/>
              </a:rPr>
              <a:t>El servicio se incrementará en 4 nuevos distritos y 6 hospitales</a:t>
            </a:r>
          </a:p>
          <a:p>
            <a:pPr>
              <a:defRPr/>
            </a:pPr>
            <a:r>
              <a:rPr lang="es-CL" dirty="0" smtClean="0">
                <a:ea typeface="ＭＳ Ｐゴシック" pitchFamily="34" charset="-128"/>
              </a:rPr>
              <a:t>Mensajes de audio</a:t>
            </a:r>
          </a:p>
          <a:p>
            <a:pPr marL="0" indent="0">
              <a:buFont typeface="Arial" charset="0"/>
              <a:buNone/>
              <a:defRPr/>
            </a:pPr>
            <a:r>
              <a:rPr lang="es-CL" dirty="0" smtClean="0">
                <a:ea typeface="ＭＳ Ｐゴシック" pitchFamily="34" charset="-128"/>
              </a:rPr>
              <a:t>	son grabados para </a:t>
            </a:r>
          </a:p>
          <a:p>
            <a:pPr marL="0" indent="0">
              <a:buFont typeface="Arial" charset="0"/>
              <a:buNone/>
              <a:defRPr/>
            </a:pPr>
            <a:r>
              <a:rPr lang="es-CL" dirty="0" smtClean="0">
                <a:ea typeface="ＭＳ Ｐゴシック" pitchFamily="34" charset="-128"/>
              </a:rPr>
              <a:t>	atender a mujeres</a:t>
            </a:r>
          </a:p>
          <a:p>
            <a:pPr marL="0" indent="0">
              <a:buFont typeface="Arial" charset="0"/>
              <a:buNone/>
              <a:defRPr/>
            </a:pPr>
            <a:r>
              <a:rPr lang="es-CL" dirty="0" smtClean="0">
                <a:ea typeface="ＭＳ Ｐゴシック" pitchFamily="34" charset="-128"/>
              </a:rPr>
              <a:t>	analfabetas</a:t>
            </a:r>
          </a:p>
          <a:p>
            <a:pPr>
              <a:defRPr/>
            </a:pPr>
            <a:endParaRPr lang="es-CL" dirty="0" smtClean="0">
              <a:ea typeface="ＭＳ Ｐゴシック" pitchFamily="34" charset="-128"/>
            </a:endParaRPr>
          </a:p>
          <a:p>
            <a:pPr>
              <a:defRPr/>
            </a:pPr>
            <a:endParaRPr lang="es-CL" dirty="0" smtClean="0">
              <a:ea typeface="ＭＳ Ｐゴシック" pitchFamily="34" charset="-128"/>
            </a:endParaRPr>
          </a:p>
        </p:txBody>
      </p:sp>
      <p:pic>
        <p:nvPicPr>
          <p:cNvPr id="31748" name="Picture 2" descr="https://fbcdn-sphotos-c-a.akamaihd.net/hphotos-ak-ash3/541777_501798633214699_249900708_n.jpg"/>
          <p:cNvPicPr>
            <a:picLocks noChangeAspect="1" noChangeArrowheads="1"/>
          </p:cNvPicPr>
          <p:nvPr/>
        </p:nvPicPr>
        <p:blipFill>
          <a:blip r:embed="rId2"/>
          <a:srcRect/>
          <a:stretch>
            <a:fillRect/>
          </a:stretch>
        </p:blipFill>
        <p:spPr bwMode="auto">
          <a:xfrm>
            <a:off x="4991100" y="3754438"/>
            <a:ext cx="3914775" cy="293528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Productores locales en Serbia</a:t>
            </a:r>
          </a:p>
        </p:txBody>
      </p:sp>
      <p:pic>
        <p:nvPicPr>
          <p:cNvPr id="6147" name="Picture 2"/>
          <p:cNvPicPr>
            <a:picLocks noGrp="1" noChangeAspect="1" noChangeArrowheads="1"/>
          </p:cNvPicPr>
          <p:nvPr>
            <p:ph idx="1"/>
          </p:nvPr>
        </p:nvPicPr>
        <p:blipFill>
          <a:blip r:embed="rId2"/>
          <a:srcRect t="16757"/>
          <a:stretch>
            <a:fillRect/>
          </a:stretch>
        </p:blipFill>
        <p:spPr>
          <a:xfrm>
            <a:off x="612775" y="2524125"/>
            <a:ext cx="3200400" cy="3552825"/>
          </a:xfrm>
          <a:noFill/>
        </p:spPr>
      </p:pic>
      <p:pic>
        <p:nvPicPr>
          <p:cNvPr id="6148" name="Picture 3"/>
          <p:cNvPicPr>
            <a:picLocks noChangeAspect="1" noChangeArrowheads="1"/>
          </p:cNvPicPr>
          <p:nvPr/>
        </p:nvPicPr>
        <p:blipFill>
          <a:blip r:embed="rId3"/>
          <a:srcRect/>
          <a:stretch>
            <a:fillRect/>
          </a:stretch>
        </p:blipFill>
        <p:spPr bwMode="auto">
          <a:xfrm>
            <a:off x="3983038" y="2524125"/>
            <a:ext cx="4735512" cy="3552825"/>
          </a:xfrm>
          <a:prstGeom prst="rect">
            <a:avLst/>
          </a:prstGeom>
          <a:noFill/>
          <a:ln w="9525">
            <a:noFill/>
            <a:miter lim="800000"/>
            <a:headEnd/>
            <a:tailEnd/>
          </a:ln>
        </p:spPr>
      </p:pic>
      <p:sp>
        <p:nvSpPr>
          <p:cNvPr id="6149" name="TextBox 7"/>
          <p:cNvSpPr txBox="1">
            <a:spLocks noChangeArrowheads="1"/>
          </p:cNvSpPr>
          <p:nvPr/>
        </p:nvSpPr>
        <p:spPr bwMode="auto">
          <a:xfrm>
            <a:off x="817563" y="6491288"/>
            <a:ext cx="3232150" cy="307975"/>
          </a:xfrm>
          <a:prstGeom prst="rect">
            <a:avLst/>
          </a:prstGeom>
          <a:noFill/>
          <a:ln w="9525">
            <a:noFill/>
            <a:miter lim="800000"/>
            <a:headEnd/>
            <a:tailEnd/>
          </a:ln>
        </p:spPr>
        <p:txBody>
          <a:bodyPr wrap="none">
            <a:spAutoFit/>
          </a:bodyPr>
          <a:lstStyle/>
          <a:p>
            <a:r>
              <a:rPr lang="en-US" sz="1400" i="1"/>
              <a:t>Origen: Serbia Argo-Lib project photos</a:t>
            </a:r>
            <a:endParaRPr lang="lt-LT" sz="1400" i="1"/>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a:xfrm>
            <a:off x="323850" y="609600"/>
            <a:ext cx="8675688" cy="2841625"/>
          </a:xfrm>
        </p:spPr>
        <p:txBody>
          <a:bodyPr/>
          <a:lstStyle/>
          <a:p>
            <a:pPr algn="ctr">
              <a:defRPr/>
            </a:pPr>
            <a:r>
              <a:rPr lang="es-CL" sz="3600" dirty="0" smtClean="0">
                <a:latin typeface="Arial Black" pitchFamily="34" charset="0"/>
                <a:ea typeface="ＭＳ Ｐゴシック" pitchFamily="34" charset="-128"/>
                <a:cs typeface="Arial Black" pitchFamily="34" charset="0"/>
              </a:rPr>
              <a:t>Mentes creativas brindan </a:t>
            </a:r>
            <a:br>
              <a:rPr lang="es-CL" sz="3600" dirty="0" smtClean="0">
                <a:latin typeface="Arial Black" pitchFamily="34" charset="0"/>
                <a:ea typeface="ＭＳ Ｐゴシック" pitchFamily="34" charset="-128"/>
                <a:cs typeface="Arial Black" pitchFamily="34" charset="0"/>
              </a:rPr>
            </a:br>
            <a:r>
              <a:rPr lang="es-CL" sz="3600" dirty="0" smtClean="0">
                <a:latin typeface="Arial Black" pitchFamily="34" charset="0"/>
                <a:ea typeface="ＭＳ Ｐゴシック" pitchFamily="34" charset="-128"/>
                <a:cs typeface="Arial Black" pitchFamily="34" charset="0"/>
              </a:rPr>
              <a:t>nuevas oportunidades de trabajo </a:t>
            </a:r>
            <a:r>
              <a:rPr lang="es-CL" sz="3600" dirty="0" smtClean="0">
                <a:latin typeface="+mn-lt"/>
                <a:ea typeface="ＭＳ Ｐゴシック" pitchFamily="34" charset="-128"/>
                <a:cs typeface="Arial Black" pitchFamily="34" charset="0"/>
              </a:rPr>
              <a:t>Biblioteca Pública </a:t>
            </a:r>
            <a:r>
              <a:rPr lang="es-CL" sz="3600" dirty="0" err="1" smtClean="0">
                <a:latin typeface="+mn-lt"/>
                <a:ea typeface="ＭＳ Ｐゴシック" pitchFamily="34" charset="-128"/>
                <a:cs typeface="Arial Black" pitchFamily="34" charset="0"/>
              </a:rPr>
              <a:t>Braka</a:t>
            </a:r>
            <a:r>
              <a:rPr lang="es-CL" sz="3600" dirty="0" smtClean="0">
                <a:latin typeface="+mn-lt"/>
                <a:ea typeface="ＭＳ Ｐゴシック" pitchFamily="34" charset="-128"/>
                <a:cs typeface="Arial Black" pitchFamily="34" charset="0"/>
              </a:rPr>
              <a:t> </a:t>
            </a:r>
            <a:r>
              <a:rPr lang="es-CL" sz="3600" dirty="0" err="1" smtClean="0">
                <a:latin typeface="+mn-lt"/>
                <a:ea typeface="ＭＳ Ｐゴシック" pitchFamily="34" charset="-128"/>
                <a:cs typeface="Arial Black" pitchFamily="34" charset="0"/>
              </a:rPr>
              <a:t>Miladinovci</a:t>
            </a:r>
            <a:r>
              <a:rPr lang="es-CL" sz="3600" b="1" dirty="0" smtClean="0">
                <a:latin typeface="+mn-lt"/>
                <a:ea typeface="ＭＳ Ｐゴシック" pitchFamily="34" charset="-128"/>
                <a:cs typeface="Arial Black" pitchFamily="34" charset="0"/>
              </a:rPr>
              <a:t>, Macedonia</a:t>
            </a:r>
            <a:endParaRPr lang="es-CL" sz="3600" dirty="0" smtClean="0">
              <a:latin typeface="+mn-lt"/>
              <a:ea typeface="ＭＳ Ｐゴシック" pitchFamily="34" charset="-128"/>
              <a:cs typeface="Arial Black" pitchFamily="34" charset="0"/>
            </a:endParaRPr>
          </a:p>
        </p:txBody>
      </p:sp>
      <p:sp>
        <p:nvSpPr>
          <p:cNvPr id="32771" name="AutoShape 2" descr="Interactive_Training_Part_I_(43)"/>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t-LT"/>
          </a:p>
        </p:txBody>
      </p:sp>
      <p:pic>
        <p:nvPicPr>
          <p:cNvPr id="32772" name="Picture 4" descr="http://www.eifl.net/system/files/201108/photo_1.png"/>
          <p:cNvPicPr>
            <a:picLocks noChangeAspect="1" noChangeArrowheads="1"/>
          </p:cNvPicPr>
          <p:nvPr/>
        </p:nvPicPr>
        <p:blipFill>
          <a:blip r:embed="rId2"/>
          <a:srcRect/>
          <a:stretch>
            <a:fillRect/>
          </a:stretch>
        </p:blipFill>
        <p:spPr bwMode="auto">
          <a:xfrm>
            <a:off x="1243013" y="3081338"/>
            <a:ext cx="6894512" cy="3035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	</a:t>
            </a:r>
          </a:p>
        </p:txBody>
      </p:sp>
      <p:sp>
        <p:nvSpPr>
          <p:cNvPr id="33795" name="Content Placeholder 4"/>
          <p:cNvSpPr>
            <a:spLocks noGrp="1"/>
          </p:cNvSpPr>
          <p:nvPr>
            <p:ph idx="1"/>
          </p:nvPr>
        </p:nvSpPr>
        <p:spPr>
          <a:xfrm>
            <a:off x="468313" y="1706563"/>
            <a:ext cx="8229600" cy="4781550"/>
          </a:xfrm>
        </p:spPr>
        <p:txBody>
          <a:bodyPr/>
          <a:lstStyle/>
          <a:p>
            <a:r>
              <a:rPr lang="es-CL" smtClean="0">
                <a:ea typeface="ＭＳ Ｐゴシック" pitchFamily="34" charset="-128"/>
              </a:rPr>
              <a:t>Fomentar la confianza, la motivación y entregar competencias en el uso de tecnologías para encontrar trabajo</a:t>
            </a:r>
          </a:p>
          <a:p>
            <a:r>
              <a:rPr lang="es-CL" smtClean="0">
                <a:ea typeface="ＭＳ Ｐゴシック" pitchFamily="34" charset="-128"/>
              </a:rPr>
              <a:t>Página Web </a:t>
            </a:r>
            <a:br>
              <a:rPr lang="es-CL" smtClean="0">
                <a:ea typeface="ＭＳ Ｐゴシック" pitchFamily="34" charset="-128"/>
              </a:rPr>
            </a:br>
            <a:r>
              <a:rPr lang="es-CL" smtClean="0">
                <a:ea typeface="ＭＳ Ｐゴシック" pitchFamily="34" charset="-128"/>
              </a:rPr>
              <a:t>para anunciar </a:t>
            </a:r>
            <a:br>
              <a:rPr lang="es-CL" smtClean="0">
                <a:ea typeface="ＭＳ Ｐゴシック" pitchFamily="34" charset="-128"/>
              </a:rPr>
            </a:br>
            <a:r>
              <a:rPr lang="es-CL" smtClean="0">
                <a:ea typeface="ＭＳ Ｐゴシック" pitchFamily="34" charset="-128"/>
              </a:rPr>
              <a:t>oportunidades de </a:t>
            </a:r>
            <a:br>
              <a:rPr lang="es-CL" smtClean="0">
                <a:ea typeface="ＭＳ Ｐゴシック" pitchFamily="34" charset="-128"/>
              </a:rPr>
            </a:br>
            <a:r>
              <a:rPr lang="es-CL" smtClean="0">
                <a:ea typeface="ＭＳ Ｐゴシック" pitchFamily="34" charset="-128"/>
              </a:rPr>
              <a:t>trabajo y aplicar </a:t>
            </a:r>
            <a:br>
              <a:rPr lang="es-CL" smtClean="0">
                <a:ea typeface="ＭＳ Ｐゴシック" pitchFamily="34" charset="-128"/>
              </a:rPr>
            </a:br>
            <a:r>
              <a:rPr lang="es-CL" smtClean="0">
                <a:ea typeface="ＭＳ Ｐゴシック" pitchFamily="34" charset="-128"/>
              </a:rPr>
              <a:t>a ellos en línea</a:t>
            </a:r>
          </a:p>
        </p:txBody>
      </p:sp>
      <p:pic>
        <p:nvPicPr>
          <p:cNvPr id="33796" name="Picture 5"/>
          <p:cNvPicPr>
            <a:picLocks noChangeAspect="1" noChangeArrowheads="1"/>
          </p:cNvPicPr>
          <p:nvPr/>
        </p:nvPicPr>
        <p:blipFill>
          <a:blip r:embed="rId2"/>
          <a:srcRect l="30492" t="13470" r="31583" b="38884"/>
          <a:stretch>
            <a:fillRect/>
          </a:stretch>
        </p:blipFill>
        <p:spPr bwMode="auto">
          <a:xfrm>
            <a:off x="4500563" y="3478213"/>
            <a:ext cx="4329112" cy="30575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468313" y="403225"/>
            <a:ext cx="8229600" cy="1062038"/>
          </a:xfrm>
        </p:spPr>
        <p:txBody>
          <a:bodyPr/>
          <a:lstStyle/>
          <a:p>
            <a:r>
              <a:rPr lang="es-CL" sz="4400" smtClean="0">
                <a:latin typeface="Arial Black" pitchFamily="34" charset="0"/>
                <a:ea typeface="ＭＳ Ｐゴシック" pitchFamily="34" charset="-128"/>
                <a:cs typeface="Arial Black" pitchFamily="34" charset="0"/>
              </a:rPr>
              <a:t>Desarrollos destacados</a:t>
            </a:r>
          </a:p>
        </p:txBody>
      </p:sp>
      <p:sp>
        <p:nvSpPr>
          <p:cNvPr id="34819" name="Content Placeholder 4"/>
          <p:cNvSpPr>
            <a:spLocks noGrp="1"/>
          </p:cNvSpPr>
          <p:nvPr>
            <p:ph idx="1"/>
          </p:nvPr>
        </p:nvSpPr>
        <p:spPr>
          <a:xfrm>
            <a:off x="468313" y="1706563"/>
            <a:ext cx="8229600" cy="4781550"/>
          </a:xfrm>
        </p:spPr>
        <p:txBody>
          <a:bodyPr/>
          <a:lstStyle/>
          <a:p>
            <a:r>
              <a:rPr lang="es-CL" smtClean="0">
                <a:ea typeface="ＭＳ Ｐゴシック" pitchFamily="34" charset="-128"/>
              </a:rPr>
              <a:t>Nuevos cursos: clases de inglés y turco, y habilidades comunicacionales</a:t>
            </a:r>
          </a:p>
          <a:p>
            <a:r>
              <a:rPr lang="es-CL" smtClean="0">
                <a:ea typeface="ＭＳ Ｐゴシック" pitchFamily="34" charset="-128"/>
              </a:rPr>
              <a:t>Una gran cantidad de alianzas: 2 ONGs locales: “Mujeres en Acción" y "Crea“, “Organización para la Discapacidad”, “Asociación de Pensionados”, etc.</a:t>
            </a:r>
          </a:p>
          <a:p>
            <a:r>
              <a:rPr lang="es-CL" smtClean="0">
                <a:ea typeface="ＭＳ Ｐゴシック" pitchFamily="34" charset="-128"/>
              </a:rPr>
              <a:t>La Municipalidad va a construir una nueva biblioteca</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Resultados</a:t>
            </a:r>
          </a:p>
        </p:txBody>
      </p:sp>
      <p:sp>
        <p:nvSpPr>
          <p:cNvPr id="35843" name="Content Placeholder 4"/>
          <p:cNvSpPr>
            <a:spLocks noGrp="1"/>
          </p:cNvSpPr>
          <p:nvPr>
            <p:ph idx="1"/>
          </p:nvPr>
        </p:nvSpPr>
        <p:spPr>
          <a:xfrm>
            <a:off x="468313" y="1441450"/>
            <a:ext cx="8229600" cy="5127625"/>
          </a:xfrm>
        </p:spPr>
        <p:txBody>
          <a:bodyPr/>
          <a:lstStyle/>
          <a:p>
            <a:r>
              <a:rPr lang="es-CL" smtClean="0">
                <a:ea typeface="ＭＳ Ｐゴシック" pitchFamily="34" charset="-128"/>
              </a:rPr>
              <a:t>Cerca del 50% de las personas capacitadas en la biblioteca, encontraron trabajo</a:t>
            </a:r>
          </a:p>
          <a:p>
            <a:r>
              <a:rPr lang="es-CL" smtClean="0">
                <a:ea typeface="ＭＳ Ｐゴシック" pitchFamily="34" charset="-128"/>
              </a:rPr>
              <a:t>Los desempleados que se convirtieron en usuarios de la biblioteca se incrementó en 176%</a:t>
            </a:r>
          </a:p>
          <a:p>
            <a:r>
              <a:rPr lang="es-CL" smtClean="0">
                <a:ea typeface="ＭＳ Ｐゴシック" pitchFamily="34" charset="-128"/>
              </a:rPr>
              <a:t>La biblioteca ganó el Premio de la Fundación ERSTE por Integración Social en 2011, recibiendo US$ 21 550</a:t>
            </a:r>
          </a:p>
          <a:p>
            <a:endParaRPr lang="es-CL" smtClean="0">
              <a:ea typeface="ＭＳ Ｐゴシック" pitchFamily="34" charset="-128"/>
            </a:endParaRPr>
          </a:p>
          <a:p>
            <a:endParaRPr lang="es-CL" smtClean="0">
              <a:ea typeface="ＭＳ Ｐゴシック" pitchFamily="34" charset="-128"/>
            </a:endParaRPr>
          </a:p>
          <a:p>
            <a:endParaRPr lang="es-CL" smtClean="0">
              <a:ea typeface="ＭＳ Ｐゴシック" pitchFamily="34" charset="-128"/>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468313" y="814388"/>
            <a:ext cx="8229600" cy="2841625"/>
          </a:xfrm>
        </p:spPr>
        <p:txBody>
          <a:bodyPr/>
          <a:lstStyle/>
          <a:p>
            <a:pPr algn="ctr">
              <a:defRPr/>
            </a:pPr>
            <a:r>
              <a:rPr lang="es-CL" sz="4000" b="1" dirty="0" smtClean="0">
                <a:latin typeface="Arial Black" pitchFamily="34" charset="0"/>
                <a:ea typeface="ＭＳ Ｐゴシック" pitchFamily="34" charset="-128"/>
                <a:cs typeface="Arial Black" pitchFamily="34" charset="0"/>
              </a:rPr>
              <a:t>Servicio de Biblioteca Móvil</a:t>
            </a:r>
            <a:r>
              <a:rPr lang="es-CL" sz="4000" dirty="0" smtClean="0">
                <a:latin typeface="Arial Black" pitchFamily="34" charset="0"/>
                <a:ea typeface="ＭＳ Ｐゴシック" pitchFamily="34" charset="-128"/>
                <a:cs typeface="Arial Black" pitchFamily="34" charset="0"/>
              </a:rPr>
              <a:t> </a:t>
            </a:r>
            <a:r>
              <a:rPr lang="es-CL" sz="4000" dirty="0" smtClean="0">
                <a:latin typeface="+mn-lt"/>
                <a:ea typeface="ＭＳ Ｐゴシック" pitchFamily="34" charset="-128"/>
                <a:cs typeface="Arial Black" pitchFamily="34" charset="0"/>
              </a:rPr>
              <a:t>Sistema de Bibliotecas de </a:t>
            </a:r>
            <a:r>
              <a:rPr lang="es-CL" sz="4000" b="1" dirty="0" smtClean="0">
                <a:latin typeface="+mn-lt"/>
                <a:ea typeface="ＭＳ Ｐゴシック" pitchFamily="34" charset="-128"/>
                <a:cs typeface="Arial Black" pitchFamily="34" charset="0"/>
              </a:rPr>
              <a:t>Ghana </a:t>
            </a:r>
            <a:br>
              <a:rPr lang="es-CL" sz="4000" b="1" dirty="0" smtClean="0">
                <a:latin typeface="+mn-lt"/>
                <a:ea typeface="ＭＳ Ｐゴシック" pitchFamily="34" charset="-128"/>
                <a:cs typeface="Arial Black" pitchFamily="34" charset="0"/>
              </a:rPr>
            </a:br>
            <a:r>
              <a:rPr lang="es-CL" sz="4000" b="1" dirty="0" smtClean="0">
                <a:latin typeface="+mn-lt"/>
                <a:ea typeface="ＭＳ Ｐゴシック" pitchFamily="34" charset="-128"/>
                <a:cs typeface="Arial Black" pitchFamily="34" charset="0"/>
              </a:rPr>
              <a:t>Ghana</a:t>
            </a:r>
            <a:endParaRPr lang="es-CL" sz="4000" dirty="0" smtClean="0">
              <a:latin typeface="+mn-lt"/>
              <a:ea typeface="ＭＳ Ｐゴシック" pitchFamily="34" charset="-128"/>
              <a:cs typeface="Arial Black" pitchFamily="34" charset="0"/>
            </a:endParaRPr>
          </a:p>
        </p:txBody>
      </p:sp>
      <p:sp>
        <p:nvSpPr>
          <p:cNvPr id="36867" name="AutoShape 2" descr="Interactive_Training_Part_I_(43)"/>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t-LT"/>
          </a:p>
        </p:txBody>
      </p:sp>
      <p:pic>
        <p:nvPicPr>
          <p:cNvPr id="36868" name="Picture 4"/>
          <p:cNvPicPr>
            <a:picLocks noChangeAspect="1"/>
          </p:cNvPicPr>
          <p:nvPr/>
        </p:nvPicPr>
        <p:blipFill>
          <a:blip r:embed="rId2"/>
          <a:srcRect/>
          <a:stretch>
            <a:fillRect/>
          </a:stretch>
        </p:blipFill>
        <p:spPr bwMode="auto">
          <a:xfrm>
            <a:off x="2300288" y="2922588"/>
            <a:ext cx="4467225" cy="335121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a:t>
            </a:r>
          </a:p>
        </p:txBody>
      </p:sp>
      <p:sp>
        <p:nvSpPr>
          <p:cNvPr id="37891" name="Content Placeholder 4"/>
          <p:cNvSpPr>
            <a:spLocks noGrp="1"/>
          </p:cNvSpPr>
          <p:nvPr>
            <p:ph idx="1"/>
          </p:nvPr>
        </p:nvSpPr>
        <p:spPr>
          <a:xfrm>
            <a:off x="404813" y="1331913"/>
            <a:ext cx="8229600" cy="4781550"/>
          </a:xfrm>
        </p:spPr>
        <p:txBody>
          <a:bodyPr/>
          <a:lstStyle/>
          <a:p>
            <a:r>
              <a:rPr lang="es-CL" smtClean="0">
                <a:ea typeface="ＭＳ Ｐゴシック" pitchFamily="34" charset="-128"/>
              </a:rPr>
              <a:t>Laboratorio móvil llevando acceso a libros y tecnologías a escolares</a:t>
            </a:r>
          </a:p>
          <a:p>
            <a:r>
              <a:rPr lang="es-CL" smtClean="0">
                <a:ea typeface="ＭＳ Ｐゴシック" pitchFamily="34" charset="-128"/>
              </a:rPr>
              <a:t>Computadores portátiles, Internet inalámbrica y paneles solares</a:t>
            </a:r>
          </a:p>
          <a:p>
            <a:r>
              <a:rPr lang="es-CL" smtClean="0">
                <a:ea typeface="ＭＳ Ｐゴシック" pitchFamily="34" charset="-128"/>
              </a:rPr>
              <a:t>Biblioteca Digital</a:t>
            </a:r>
            <a:br>
              <a:rPr lang="es-CL" smtClean="0">
                <a:ea typeface="ＭＳ Ｐゴシック" pitchFamily="34" charset="-128"/>
              </a:rPr>
            </a:br>
            <a:r>
              <a:rPr lang="es-CL" smtClean="0">
                <a:ea typeface="ＭＳ Ｐゴシック" pitchFamily="34" charset="-128"/>
              </a:rPr>
              <a:t>e-Granary (e-granero)</a:t>
            </a:r>
            <a:br>
              <a:rPr lang="es-CL" smtClean="0">
                <a:ea typeface="ＭＳ Ｐゴシック" pitchFamily="34" charset="-128"/>
              </a:rPr>
            </a:br>
            <a:endParaRPr lang="es-CL" smtClean="0">
              <a:ea typeface="ＭＳ Ｐゴシック" pitchFamily="34" charset="-128"/>
            </a:endParaRPr>
          </a:p>
        </p:txBody>
      </p:sp>
      <p:pic>
        <p:nvPicPr>
          <p:cNvPr id="37892" name="Picture 5" descr="Mud can't stop the Mobile Library Service!"/>
          <p:cNvPicPr>
            <a:picLocks noChangeAspect="1" noChangeArrowheads="1"/>
          </p:cNvPicPr>
          <p:nvPr/>
        </p:nvPicPr>
        <p:blipFill>
          <a:blip r:embed="rId3"/>
          <a:srcRect/>
          <a:stretch>
            <a:fillRect/>
          </a:stretch>
        </p:blipFill>
        <p:spPr bwMode="auto">
          <a:xfrm>
            <a:off x="5167313" y="3852863"/>
            <a:ext cx="3679825" cy="27590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468313" y="403225"/>
            <a:ext cx="8229600" cy="1062038"/>
          </a:xfrm>
        </p:spPr>
        <p:txBody>
          <a:bodyPr/>
          <a:lstStyle/>
          <a:p>
            <a:r>
              <a:rPr lang="es-CL" sz="4800" smtClean="0">
                <a:latin typeface="Arial Black" pitchFamily="34" charset="0"/>
                <a:ea typeface="ＭＳ Ｐゴシック" pitchFamily="34" charset="-128"/>
                <a:cs typeface="Arial Black" pitchFamily="34" charset="0"/>
              </a:rPr>
              <a:t>Campaña Global Giving</a:t>
            </a:r>
          </a:p>
        </p:txBody>
      </p:sp>
      <p:pic>
        <p:nvPicPr>
          <p:cNvPr id="38915" name="Picture 6"/>
          <p:cNvPicPr>
            <a:picLocks noChangeAspect="1"/>
          </p:cNvPicPr>
          <p:nvPr/>
        </p:nvPicPr>
        <p:blipFill>
          <a:blip r:embed="rId3"/>
          <a:srcRect/>
          <a:stretch>
            <a:fillRect/>
          </a:stretch>
        </p:blipFill>
        <p:spPr bwMode="auto">
          <a:xfrm>
            <a:off x="642938" y="1346200"/>
            <a:ext cx="3524250" cy="2643188"/>
          </a:xfrm>
          <a:prstGeom prst="rect">
            <a:avLst/>
          </a:prstGeom>
          <a:noFill/>
          <a:ln w="9525">
            <a:noFill/>
            <a:miter lim="800000"/>
            <a:headEnd/>
            <a:tailEnd/>
          </a:ln>
        </p:spPr>
      </p:pic>
      <p:pic>
        <p:nvPicPr>
          <p:cNvPr id="38916" name="Picture 2"/>
          <p:cNvPicPr>
            <a:picLocks noChangeAspect="1" noChangeArrowheads="1"/>
          </p:cNvPicPr>
          <p:nvPr/>
        </p:nvPicPr>
        <p:blipFill>
          <a:blip r:embed="rId4"/>
          <a:srcRect l="28487" t="13074" r="59090" b="56528"/>
          <a:stretch>
            <a:fillRect/>
          </a:stretch>
        </p:blipFill>
        <p:spPr bwMode="auto">
          <a:xfrm>
            <a:off x="4597400" y="1346200"/>
            <a:ext cx="1757363" cy="2417763"/>
          </a:xfrm>
          <a:prstGeom prst="rect">
            <a:avLst/>
          </a:prstGeom>
          <a:noFill/>
          <a:ln w="9525">
            <a:noFill/>
            <a:miter lim="800000"/>
            <a:headEnd/>
            <a:tailEnd/>
          </a:ln>
        </p:spPr>
      </p:pic>
      <p:pic>
        <p:nvPicPr>
          <p:cNvPr id="38917" name="Picture 5"/>
          <p:cNvPicPr>
            <a:picLocks noChangeAspect="1" noChangeArrowheads="1"/>
          </p:cNvPicPr>
          <p:nvPr/>
        </p:nvPicPr>
        <p:blipFill>
          <a:blip r:embed="rId5"/>
          <a:srcRect/>
          <a:stretch>
            <a:fillRect/>
          </a:stretch>
        </p:blipFill>
        <p:spPr bwMode="auto">
          <a:xfrm>
            <a:off x="642938" y="4124325"/>
            <a:ext cx="3524250" cy="2643188"/>
          </a:xfrm>
          <a:prstGeom prst="rect">
            <a:avLst/>
          </a:prstGeom>
          <a:noFill/>
          <a:ln w="9525">
            <a:noFill/>
            <a:miter lim="800000"/>
            <a:headEnd/>
            <a:tailEnd/>
          </a:ln>
        </p:spPr>
      </p:pic>
      <p:pic>
        <p:nvPicPr>
          <p:cNvPr id="38918" name="Picture 6"/>
          <p:cNvPicPr>
            <a:picLocks noChangeAspect="1" noChangeArrowheads="1"/>
          </p:cNvPicPr>
          <p:nvPr/>
        </p:nvPicPr>
        <p:blipFill>
          <a:blip r:embed="rId6"/>
          <a:srcRect/>
          <a:stretch>
            <a:fillRect/>
          </a:stretch>
        </p:blipFill>
        <p:spPr bwMode="auto">
          <a:xfrm>
            <a:off x="4637088" y="4124325"/>
            <a:ext cx="3344862" cy="25098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Resultados</a:t>
            </a:r>
          </a:p>
        </p:txBody>
      </p:sp>
      <p:sp>
        <p:nvSpPr>
          <p:cNvPr id="39939" name="Content Placeholder 4"/>
          <p:cNvSpPr>
            <a:spLocks noGrp="1"/>
          </p:cNvSpPr>
          <p:nvPr>
            <p:ph idx="1"/>
          </p:nvPr>
        </p:nvSpPr>
        <p:spPr>
          <a:xfrm>
            <a:off x="468313" y="1517650"/>
            <a:ext cx="8229600" cy="4781550"/>
          </a:xfrm>
        </p:spPr>
        <p:txBody>
          <a:bodyPr/>
          <a:lstStyle/>
          <a:p>
            <a:r>
              <a:rPr lang="es-CL" smtClean="0">
                <a:ea typeface="ＭＳ Ｐゴシック" pitchFamily="34" charset="-128"/>
              </a:rPr>
              <a:t>55% de los niños con acceso a Internet que antes no lo tenían</a:t>
            </a:r>
          </a:p>
          <a:p>
            <a:r>
              <a:rPr lang="es-CL" smtClean="0">
                <a:ea typeface="ＭＳ Ｐゴシック" pitchFamily="34" charset="-128"/>
              </a:rPr>
              <a:t>Todos consideran que la biblioteca móvil entrega mejores oportunidades para obtener su examen de certificación de Educación Básica</a:t>
            </a:r>
          </a:p>
          <a:p>
            <a:r>
              <a:rPr lang="es-CL" smtClean="0">
                <a:ea typeface="ＭＳ Ｐゴシック" pitchFamily="34" charset="-128"/>
              </a:rPr>
              <a:t>US$5,400 recaudados a través de Global Giving</a:t>
            </a:r>
          </a:p>
          <a:p>
            <a:endParaRPr lang="es-CL" smtClean="0">
              <a:ea typeface="ＭＳ Ｐゴシック" pitchFamily="34" charset="-128"/>
            </a:endParaRPr>
          </a:p>
          <a:p>
            <a:endParaRPr lang="es-CL" smtClean="0">
              <a:ea typeface="ＭＳ Ｐゴシック" pitchFamily="34" charset="-128"/>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0" y="525463"/>
            <a:ext cx="9144000" cy="2841625"/>
          </a:xfrm>
        </p:spPr>
        <p:txBody>
          <a:bodyPr/>
          <a:lstStyle/>
          <a:p>
            <a:pPr algn="ctr">
              <a:defRPr/>
            </a:pPr>
            <a:r>
              <a:rPr lang="es-CL" sz="4000" b="1" dirty="0" smtClean="0">
                <a:latin typeface="Arial Black" pitchFamily="34" charset="0"/>
                <a:ea typeface="ＭＳ Ｐゴシック" pitchFamily="34" charset="-128"/>
                <a:cs typeface="Arial Black" pitchFamily="34" charset="0"/>
              </a:rPr>
              <a:t>Empleo para personas sin hogar</a:t>
            </a:r>
            <a:r>
              <a:rPr lang="es-CL" sz="4000" dirty="0" smtClean="0">
                <a:latin typeface="Arial Black" pitchFamily="34" charset="0"/>
                <a:ea typeface="ＭＳ Ｐゴシック" pitchFamily="34" charset="-128"/>
                <a:cs typeface="Arial Black" pitchFamily="34" charset="0"/>
              </a:rPr>
              <a:t> </a:t>
            </a:r>
            <a:br>
              <a:rPr lang="es-CL" sz="4000" dirty="0" smtClean="0">
                <a:latin typeface="Arial Black" pitchFamily="34" charset="0"/>
                <a:ea typeface="ＭＳ Ｐゴシック" pitchFamily="34" charset="-128"/>
                <a:cs typeface="Arial Black" pitchFamily="34" charset="0"/>
              </a:rPr>
            </a:br>
            <a:r>
              <a:rPr lang="es-CL" sz="4000" dirty="0" smtClean="0">
                <a:latin typeface="+mn-lt"/>
                <a:ea typeface="ＭＳ Ｐゴシック" pitchFamily="34" charset="-128"/>
                <a:cs typeface="Arial Black" pitchFamily="34" charset="0"/>
              </a:rPr>
              <a:t>Bibliotecas de la ciudad de </a:t>
            </a:r>
            <a:r>
              <a:rPr lang="es-CL" sz="4000" b="1" dirty="0" smtClean="0">
                <a:latin typeface="+mn-lt"/>
                <a:ea typeface="ＭＳ Ｐゴシック" pitchFamily="34" charset="-128"/>
                <a:cs typeface="Arial Black" pitchFamily="34" charset="0"/>
              </a:rPr>
              <a:t>Zagreb </a:t>
            </a:r>
            <a:br>
              <a:rPr lang="es-CL" sz="4000" b="1" dirty="0" smtClean="0">
                <a:latin typeface="+mn-lt"/>
                <a:ea typeface="ＭＳ Ｐゴシック" pitchFamily="34" charset="-128"/>
                <a:cs typeface="Arial Black" pitchFamily="34" charset="0"/>
              </a:rPr>
            </a:br>
            <a:r>
              <a:rPr lang="es-CL" sz="4000" b="1" dirty="0" smtClean="0">
                <a:latin typeface="+mn-lt"/>
                <a:ea typeface="ＭＳ Ｐゴシック" pitchFamily="34" charset="-128"/>
                <a:cs typeface="Arial Black" pitchFamily="34" charset="0"/>
              </a:rPr>
              <a:t>Croacia</a:t>
            </a:r>
          </a:p>
        </p:txBody>
      </p:sp>
      <p:sp>
        <p:nvSpPr>
          <p:cNvPr id="40963" name="AutoShape 2" descr="Interactive_Training_Part_I_(43)"/>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t-LT"/>
          </a:p>
        </p:txBody>
      </p:sp>
      <p:pic>
        <p:nvPicPr>
          <p:cNvPr id="40964" name="Picture 2"/>
          <p:cNvPicPr>
            <a:picLocks noChangeAspect="1"/>
          </p:cNvPicPr>
          <p:nvPr/>
        </p:nvPicPr>
        <p:blipFill>
          <a:blip r:embed="rId2"/>
          <a:srcRect/>
          <a:stretch>
            <a:fillRect/>
          </a:stretch>
        </p:blipFill>
        <p:spPr bwMode="auto">
          <a:xfrm>
            <a:off x="1828800" y="2717800"/>
            <a:ext cx="5375275" cy="35988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Proyecto</a:t>
            </a:r>
          </a:p>
        </p:txBody>
      </p:sp>
      <p:sp>
        <p:nvSpPr>
          <p:cNvPr id="41987" name="Content Placeholder 4"/>
          <p:cNvSpPr>
            <a:spLocks noGrp="1"/>
          </p:cNvSpPr>
          <p:nvPr>
            <p:ph idx="1"/>
          </p:nvPr>
        </p:nvSpPr>
        <p:spPr>
          <a:xfrm>
            <a:off x="468313" y="1611313"/>
            <a:ext cx="8675687" cy="4783137"/>
          </a:xfrm>
        </p:spPr>
        <p:txBody>
          <a:bodyPr/>
          <a:lstStyle/>
          <a:p>
            <a:r>
              <a:rPr lang="es-CL" smtClean="0">
                <a:ea typeface="ＭＳ Ｐゴシック" pitchFamily="34" charset="-128"/>
              </a:rPr>
              <a:t>La biblioteca instala un centro de capacitación en el albergue más grande de Zagreb, Kosnica, en los límites de la ciudad</a:t>
            </a:r>
          </a:p>
          <a:p>
            <a:r>
              <a:rPr lang="es-CL" smtClean="0">
                <a:ea typeface="ＭＳ Ｐゴシック" pitchFamily="34" charset="-128"/>
              </a:rPr>
              <a:t>La capacitación combina habilidades computacionales con soporte sicológico, motivación y herramientas para buscar y encontrar trabajo</a:t>
            </a:r>
          </a:p>
          <a:p>
            <a:r>
              <a:rPr lang="es-CL" smtClean="0">
                <a:ea typeface="ＭＳ Ｐゴシック" pitchFamily="34" charset="-128"/>
              </a:rPr>
              <a:t>Voluntariado</a:t>
            </a: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68313" y="403225"/>
            <a:ext cx="8229600" cy="1062038"/>
          </a:xfrm>
        </p:spPr>
        <p:txBody>
          <a:bodyPr/>
          <a:lstStyle/>
          <a:p>
            <a:r>
              <a:rPr lang="es-CL" sz="4000" dirty="0" smtClean="0">
                <a:latin typeface="Arial Black" pitchFamily="34" charset="0"/>
                <a:ea typeface="ＭＳ Ｐゴシック" pitchFamily="34" charset="-128"/>
                <a:cs typeface="Arial Black" pitchFamily="34" charset="0"/>
              </a:rPr>
              <a:t>Personas con discapacidad visual en Mongolia</a:t>
            </a:r>
          </a:p>
        </p:txBody>
      </p:sp>
      <p:pic>
        <p:nvPicPr>
          <p:cNvPr id="7171" name="Picture 2" descr="http://paradiseintheworld.com/wp-content/uploads/2012/01/mongolia-people.jpg"/>
          <p:cNvPicPr>
            <a:picLocks noGrp="1" noChangeAspect="1" noChangeArrowheads="1"/>
          </p:cNvPicPr>
          <p:nvPr>
            <p:ph idx="1"/>
          </p:nvPr>
        </p:nvPicPr>
        <p:blipFill>
          <a:blip r:embed="rId2"/>
          <a:srcRect b="11668"/>
          <a:stretch>
            <a:fillRect/>
          </a:stretch>
        </p:blipFill>
        <p:spPr>
          <a:xfrm>
            <a:off x="974725" y="1706563"/>
            <a:ext cx="7216775" cy="4781550"/>
          </a:xfrm>
          <a:noFill/>
        </p:spPr>
      </p:pic>
      <p:sp>
        <p:nvSpPr>
          <p:cNvPr id="7172" name="TextBox 6"/>
          <p:cNvSpPr txBox="1">
            <a:spLocks noChangeArrowheads="1"/>
          </p:cNvSpPr>
          <p:nvPr/>
        </p:nvSpPr>
        <p:spPr bwMode="auto">
          <a:xfrm>
            <a:off x="817563" y="6491288"/>
            <a:ext cx="3208337" cy="307975"/>
          </a:xfrm>
          <a:prstGeom prst="rect">
            <a:avLst/>
          </a:prstGeom>
          <a:noFill/>
          <a:ln w="9525">
            <a:noFill/>
            <a:miter lim="800000"/>
            <a:headEnd/>
            <a:tailEnd/>
          </a:ln>
        </p:spPr>
        <p:txBody>
          <a:bodyPr wrap="none">
            <a:spAutoFit/>
          </a:bodyPr>
          <a:lstStyle/>
          <a:p>
            <a:r>
              <a:rPr lang="en-US" sz="1400" i="1"/>
              <a:t>Origen: </a:t>
            </a:r>
            <a:r>
              <a:rPr lang="lt-LT" sz="1400" i="1">
                <a:hlinkClick r:id="rId3"/>
              </a:rPr>
              <a:t>http://paradiseintheworld.com</a:t>
            </a:r>
            <a:r>
              <a:rPr lang="en-US" sz="1400" i="1"/>
              <a:t> </a:t>
            </a:r>
            <a:endParaRPr lang="lt-LT" sz="1400" i="1"/>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a:xfrm>
            <a:off x="468313" y="187325"/>
            <a:ext cx="8229600" cy="1062038"/>
          </a:xfrm>
        </p:spPr>
        <p:txBody>
          <a:bodyPr/>
          <a:lstStyle/>
          <a:p>
            <a:r>
              <a:rPr lang="es-CL" sz="4400" smtClean="0">
                <a:latin typeface="Arial Black" pitchFamily="34" charset="0"/>
                <a:ea typeface="ＭＳ Ｐゴシック" pitchFamily="34" charset="-128"/>
                <a:cs typeface="Arial Black" pitchFamily="34" charset="0"/>
              </a:rPr>
              <a:t>Blog para </a:t>
            </a:r>
            <a:br>
              <a:rPr lang="es-CL" sz="4400" smtClean="0">
                <a:latin typeface="Arial Black" pitchFamily="34" charset="0"/>
                <a:ea typeface="ＭＳ Ｐゴシック" pitchFamily="34" charset="-128"/>
                <a:cs typeface="Arial Black" pitchFamily="34" charset="0"/>
              </a:rPr>
            </a:br>
            <a:r>
              <a:rPr lang="es-CL" sz="4400" smtClean="0">
                <a:latin typeface="Arial Black" pitchFamily="34" charset="0"/>
                <a:ea typeface="ＭＳ Ｐゴシック" pitchFamily="34" charset="-128"/>
                <a:cs typeface="Arial Black" pitchFamily="34" charset="0"/>
              </a:rPr>
              <a:t>personas sin hogar</a:t>
            </a:r>
          </a:p>
        </p:txBody>
      </p:sp>
      <p:pic>
        <p:nvPicPr>
          <p:cNvPr id="43011" name="Picture 2"/>
          <p:cNvPicPr>
            <a:picLocks noGrp="1" noChangeAspect="1" noChangeArrowheads="1"/>
          </p:cNvPicPr>
          <p:nvPr>
            <p:ph idx="1"/>
          </p:nvPr>
        </p:nvPicPr>
        <p:blipFill>
          <a:blip r:embed="rId2"/>
          <a:srcRect l="13118" t="14754" r="16946" b="13335"/>
          <a:stretch>
            <a:fillRect/>
          </a:stretch>
        </p:blipFill>
        <p:spPr>
          <a:xfrm>
            <a:off x="468313" y="1717675"/>
            <a:ext cx="8229600" cy="4759325"/>
          </a:xfrm>
          <a:noFill/>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Resultados</a:t>
            </a:r>
          </a:p>
        </p:txBody>
      </p:sp>
      <p:sp>
        <p:nvSpPr>
          <p:cNvPr id="44035" name="Content Placeholder 4"/>
          <p:cNvSpPr>
            <a:spLocks noGrp="1"/>
          </p:cNvSpPr>
          <p:nvPr>
            <p:ph idx="1"/>
          </p:nvPr>
        </p:nvSpPr>
        <p:spPr>
          <a:xfrm>
            <a:off x="468313" y="1465263"/>
            <a:ext cx="8229600" cy="4781550"/>
          </a:xfrm>
        </p:spPr>
        <p:txBody>
          <a:bodyPr/>
          <a:lstStyle/>
          <a:p>
            <a:r>
              <a:rPr lang="es-CL" smtClean="0">
                <a:ea typeface="ＭＳ Ｐゴシック" pitchFamily="34" charset="-128"/>
              </a:rPr>
              <a:t>Se ayudó a 22 personas sin hogar a encontrar trabajos temporales y/o permanentes</a:t>
            </a:r>
          </a:p>
          <a:p>
            <a:r>
              <a:rPr lang="es-CL" smtClean="0">
                <a:ea typeface="ＭＳ Ｐゴシック" pitchFamily="34" charset="-128"/>
              </a:rPr>
              <a:t>Motivar a un segundo albergue de la ciudad a introducir capacitaciones en TICs para encontrar trabajo</a:t>
            </a:r>
          </a:p>
          <a:p>
            <a:r>
              <a:rPr lang="es-CL" smtClean="0">
                <a:ea typeface="ＭＳ Ｐゴシック" pitchFamily="34" charset="-128"/>
              </a:rPr>
              <a:t>Inspirar a la Facultad de Leyes de Zagreb a establecer una clínica legal gratuita para personas sin hogar</a:t>
            </a: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p:cNvSpPr>
            <a:spLocks noGrp="1"/>
          </p:cNvSpPr>
          <p:nvPr>
            <p:ph type="title"/>
          </p:nvPr>
        </p:nvSpPr>
        <p:spPr>
          <a:xfrm>
            <a:off x="468313" y="403225"/>
            <a:ext cx="8229600" cy="1935163"/>
          </a:xfrm>
        </p:spPr>
        <p:txBody>
          <a:bodyPr/>
          <a:lstStyle/>
          <a:p>
            <a:r>
              <a:rPr lang="es-CL" sz="3600" smtClean="0">
                <a:latin typeface="Arial Black" pitchFamily="34" charset="0"/>
                <a:ea typeface="ＭＳ Ｐゴシック" pitchFamily="34" charset="-128"/>
                <a:cs typeface="Arial Black" pitchFamily="34" charset="0"/>
              </a:rPr>
              <a:t>EIFL Programa de innovación en Bibliotecas Públicas (PLIP)</a:t>
            </a:r>
          </a:p>
        </p:txBody>
      </p:sp>
      <p:sp>
        <p:nvSpPr>
          <p:cNvPr id="46083" name="Segnaposto contenuto 2"/>
          <p:cNvSpPr>
            <a:spLocks noGrp="1"/>
          </p:cNvSpPr>
          <p:nvPr>
            <p:ph idx="1"/>
          </p:nvPr>
        </p:nvSpPr>
        <p:spPr>
          <a:xfrm>
            <a:off x="468313" y="1768475"/>
            <a:ext cx="8675687" cy="4676775"/>
          </a:xfrm>
        </p:spPr>
        <p:txBody>
          <a:bodyPr/>
          <a:lstStyle/>
          <a:p>
            <a:pPr marL="0" indent="0">
              <a:buClr>
                <a:schemeClr val="accent1"/>
              </a:buClr>
              <a:buFont typeface="Arial" charset="0"/>
              <a:buNone/>
            </a:pPr>
            <a:r>
              <a:rPr lang="es-CL" sz="2800" smtClean="0">
                <a:ea typeface="ＭＳ Ｐゴシック" pitchFamily="34" charset="-128"/>
              </a:rPr>
              <a:t>Apoya, con pequeñas donaciones, a bibliotecas públicas y comunitarias en 23 países de África, Asia, Europa y América Latina en áreas de:</a:t>
            </a:r>
          </a:p>
          <a:p>
            <a:pPr lvl="1"/>
            <a:r>
              <a:rPr lang="es-CL" smtClean="0">
                <a:ea typeface="ＭＳ Ｐゴシック" pitchFamily="34" charset="-128"/>
              </a:rPr>
              <a:t>Salud</a:t>
            </a:r>
          </a:p>
          <a:p>
            <a:pPr lvl="1"/>
            <a:r>
              <a:rPr lang="es-CL" smtClean="0">
                <a:ea typeface="ＭＳ Ｐゴシック" pitchFamily="34" charset="-128"/>
              </a:rPr>
              <a:t>Agricultura </a:t>
            </a:r>
          </a:p>
          <a:p>
            <a:pPr lvl="1"/>
            <a:r>
              <a:rPr lang="es-CL" smtClean="0">
                <a:ea typeface="ＭＳ Ｐゴシック" pitchFamily="34" charset="-128"/>
              </a:rPr>
              <a:t>Desarrollo económico</a:t>
            </a:r>
          </a:p>
          <a:p>
            <a:pPr lvl="1"/>
            <a:r>
              <a:rPr lang="es-CL" smtClean="0">
                <a:ea typeface="ＭＳ Ｐゴシック" pitchFamily="34" charset="-128"/>
              </a:rPr>
              <a:t>Educación </a:t>
            </a:r>
          </a:p>
          <a:p>
            <a:pPr lvl="1"/>
            <a:r>
              <a:rPr lang="es-CL" smtClean="0">
                <a:ea typeface="ＭＳ Ｐゴシック" pitchFamily="34" charset="-128"/>
              </a:rPr>
              <a:t>Atención a los miembros más desfavorecidos y vulnerables de la comunidad.</a:t>
            </a: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p:cNvSpPr>
            <a:spLocks noGrp="1"/>
          </p:cNvSpPr>
          <p:nvPr>
            <p:ph type="title"/>
          </p:nvPr>
        </p:nvSpPr>
        <p:spPr>
          <a:xfrm>
            <a:off x="0" y="571500"/>
            <a:ext cx="9140825" cy="1062038"/>
          </a:xfrm>
        </p:spPr>
        <p:txBody>
          <a:bodyPr/>
          <a:lstStyle/>
          <a:p>
            <a:pPr algn="ctr"/>
            <a:r>
              <a:rPr lang="es-CL" sz="3600" smtClean="0">
                <a:latin typeface="Arial Black" pitchFamily="34" charset="0"/>
                <a:ea typeface="ＭＳ Ｐゴシック" pitchFamily="34" charset="-128"/>
                <a:cs typeface="Arial Black" pitchFamily="34" charset="0"/>
              </a:rPr>
              <a:t>Un potencial para más bibliotecas</a:t>
            </a:r>
          </a:p>
        </p:txBody>
      </p:sp>
      <p:pic>
        <p:nvPicPr>
          <p:cNvPr id="48131" name="Picture 3" descr="C:\Users\Breda\Pictures\Colombia\Ict training-women 3.JPG"/>
          <p:cNvPicPr>
            <a:picLocks noChangeAspect="1" noChangeArrowheads="1"/>
          </p:cNvPicPr>
          <p:nvPr/>
        </p:nvPicPr>
        <p:blipFill>
          <a:blip r:embed="rId3"/>
          <a:srcRect/>
          <a:stretch>
            <a:fillRect/>
          </a:stretch>
        </p:blipFill>
        <p:spPr bwMode="auto">
          <a:xfrm>
            <a:off x="6199188" y="3678238"/>
            <a:ext cx="2941637" cy="1655762"/>
          </a:xfrm>
          <a:prstGeom prst="rect">
            <a:avLst/>
          </a:prstGeom>
          <a:noFill/>
          <a:ln w="9525">
            <a:noFill/>
            <a:miter lim="800000"/>
            <a:headEnd/>
            <a:tailEnd/>
          </a:ln>
        </p:spPr>
      </p:pic>
      <p:pic>
        <p:nvPicPr>
          <p:cNvPr id="48132" name="Picture 6" descr="C:\Users\Breda\Pictures\Kazakhstan\partisipants2.jpg"/>
          <p:cNvPicPr>
            <a:picLocks noChangeAspect="1" noChangeArrowheads="1"/>
          </p:cNvPicPr>
          <p:nvPr/>
        </p:nvPicPr>
        <p:blipFill>
          <a:blip r:embed="rId4"/>
          <a:srcRect/>
          <a:stretch>
            <a:fillRect/>
          </a:stretch>
        </p:blipFill>
        <p:spPr bwMode="auto">
          <a:xfrm>
            <a:off x="0" y="1882775"/>
            <a:ext cx="2035175" cy="1633538"/>
          </a:xfrm>
          <a:prstGeom prst="rect">
            <a:avLst/>
          </a:prstGeom>
          <a:noFill/>
          <a:ln w="9525">
            <a:noFill/>
            <a:miter lim="800000"/>
            <a:headEnd/>
            <a:tailEnd/>
          </a:ln>
        </p:spPr>
      </p:pic>
      <p:pic>
        <p:nvPicPr>
          <p:cNvPr id="48133" name="Picture 8" descr="C:\Users\Breda\Pictures\Macedonia Stip\Infobus-women users.jpg"/>
          <p:cNvPicPr>
            <a:picLocks noChangeAspect="1" noChangeArrowheads="1"/>
          </p:cNvPicPr>
          <p:nvPr/>
        </p:nvPicPr>
        <p:blipFill>
          <a:blip r:embed="rId5"/>
          <a:srcRect/>
          <a:stretch>
            <a:fillRect/>
          </a:stretch>
        </p:blipFill>
        <p:spPr bwMode="auto">
          <a:xfrm>
            <a:off x="6729413" y="1895475"/>
            <a:ext cx="2414587" cy="1811338"/>
          </a:xfrm>
          <a:prstGeom prst="rect">
            <a:avLst/>
          </a:prstGeom>
          <a:noFill/>
          <a:ln w="9525">
            <a:noFill/>
            <a:miter lim="800000"/>
            <a:headEnd/>
            <a:tailEnd/>
          </a:ln>
        </p:spPr>
      </p:pic>
      <p:pic>
        <p:nvPicPr>
          <p:cNvPr id="48134" name="Picture 2" descr="C:\Documents and Settings\morganti\Documenti\Dropbox\EIFL Shared Folder\Annual report 2011\photos\Milan krave.jpg"/>
          <p:cNvPicPr>
            <a:picLocks noChangeAspect="1" noChangeArrowheads="1"/>
          </p:cNvPicPr>
          <p:nvPr/>
        </p:nvPicPr>
        <p:blipFill>
          <a:blip r:embed="rId6"/>
          <a:srcRect l="12073" t="14160" b="8917"/>
          <a:stretch>
            <a:fillRect/>
          </a:stretch>
        </p:blipFill>
        <p:spPr bwMode="auto">
          <a:xfrm>
            <a:off x="3590925" y="3619500"/>
            <a:ext cx="2900363" cy="1903413"/>
          </a:xfrm>
          <a:prstGeom prst="rect">
            <a:avLst/>
          </a:prstGeom>
          <a:noFill/>
          <a:ln w="9525">
            <a:noFill/>
            <a:miter lim="800000"/>
            <a:headEnd/>
            <a:tailEnd/>
          </a:ln>
        </p:spPr>
      </p:pic>
      <p:pic>
        <p:nvPicPr>
          <p:cNvPr id="48135" name="Picture 4" descr="C:\Users\rebecca\Dropbox\photos\L1030273.JPG"/>
          <p:cNvPicPr>
            <a:picLocks noChangeAspect="1" noChangeArrowheads="1"/>
          </p:cNvPicPr>
          <p:nvPr/>
        </p:nvPicPr>
        <p:blipFill>
          <a:blip r:embed="rId7"/>
          <a:srcRect/>
          <a:stretch>
            <a:fillRect/>
          </a:stretch>
        </p:blipFill>
        <p:spPr bwMode="auto">
          <a:xfrm>
            <a:off x="6981825" y="5246688"/>
            <a:ext cx="2159000" cy="1617662"/>
          </a:xfrm>
          <a:prstGeom prst="rect">
            <a:avLst/>
          </a:prstGeom>
          <a:noFill/>
          <a:ln w="9525">
            <a:noFill/>
            <a:miter lim="800000"/>
            <a:headEnd/>
            <a:tailEnd/>
          </a:ln>
        </p:spPr>
      </p:pic>
      <p:pic>
        <p:nvPicPr>
          <p:cNvPr id="48136" name="Picture 5" descr="C:\Users\rebecca\Dropbox\Annual Report 2012 PLIP photos\Farmers in Busongora, Uganda, learn to use mobile phones to communicate with scientists about plant pests and diseases, as part of the RIC-Net project..JPG"/>
          <p:cNvPicPr>
            <a:picLocks noChangeAspect="1" noChangeArrowheads="1"/>
          </p:cNvPicPr>
          <p:nvPr/>
        </p:nvPicPr>
        <p:blipFill>
          <a:blip r:embed="rId8"/>
          <a:srcRect/>
          <a:stretch>
            <a:fillRect/>
          </a:stretch>
        </p:blipFill>
        <p:spPr bwMode="auto">
          <a:xfrm>
            <a:off x="0" y="5205413"/>
            <a:ext cx="1206500" cy="1652587"/>
          </a:xfrm>
          <a:prstGeom prst="rect">
            <a:avLst/>
          </a:prstGeom>
          <a:noFill/>
          <a:ln w="9525">
            <a:noFill/>
            <a:miter lim="800000"/>
            <a:headEnd/>
            <a:tailEnd/>
          </a:ln>
        </p:spPr>
      </p:pic>
      <p:pic>
        <p:nvPicPr>
          <p:cNvPr id="48137" name="Picture 6" descr="C:\Users\rebecca\Dropbox\Annual Report 2012 PLIP photos\Uganda_PLIP-Kampala meetingtraining, 2012 August_2.jpg"/>
          <p:cNvPicPr>
            <a:picLocks noChangeAspect="1" noChangeArrowheads="1"/>
          </p:cNvPicPr>
          <p:nvPr/>
        </p:nvPicPr>
        <p:blipFill>
          <a:blip r:embed="rId9"/>
          <a:srcRect l="11749" t="43279"/>
          <a:stretch>
            <a:fillRect/>
          </a:stretch>
        </p:blipFill>
        <p:spPr bwMode="auto">
          <a:xfrm>
            <a:off x="3609975" y="5246688"/>
            <a:ext cx="3362325" cy="1620837"/>
          </a:xfrm>
          <a:prstGeom prst="rect">
            <a:avLst/>
          </a:prstGeom>
          <a:noFill/>
          <a:ln w="9525">
            <a:noFill/>
            <a:miter lim="800000"/>
            <a:headEnd/>
            <a:tailEnd/>
          </a:ln>
        </p:spPr>
      </p:pic>
      <p:pic>
        <p:nvPicPr>
          <p:cNvPr id="48138" name="Picture 11" descr="C:\Users\rebecca\Dropbox\shared folder with carlo\Colombia Biblioteca Publica Fernando Gomez Martinez.tif"/>
          <p:cNvPicPr>
            <a:picLocks noChangeAspect="1" noChangeArrowheads="1"/>
          </p:cNvPicPr>
          <p:nvPr/>
        </p:nvPicPr>
        <p:blipFill>
          <a:blip r:embed="rId10"/>
          <a:srcRect/>
          <a:stretch>
            <a:fillRect/>
          </a:stretch>
        </p:blipFill>
        <p:spPr bwMode="auto">
          <a:xfrm>
            <a:off x="1922463" y="1881188"/>
            <a:ext cx="2422525" cy="1816100"/>
          </a:xfrm>
          <a:prstGeom prst="rect">
            <a:avLst/>
          </a:prstGeom>
          <a:noFill/>
          <a:ln w="9525">
            <a:noFill/>
            <a:miter lim="800000"/>
            <a:headEnd/>
            <a:tailEnd/>
          </a:ln>
        </p:spPr>
      </p:pic>
      <p:pic>
        <p:nvPicPr>
          <p:cNvPr id="48139" name="Picture 3" descr="C:\Users\rebecca\Dropbox\wsis publication\Zambia _Lubuto Library Project_youth3.jpg"/>
          <p:cNvPicPr>
            <a:picLocks noChangeAspect="1" noChangeArrowheads="1"/>
          </p:cNvPicPr>
          <p:nvPr/>
        </p:nvPicPr>
        <p:blipFill>
          <a:blip r:embed="rId11"/>
          <a:srcRect/>
          <a:stretch>
            <a:fillRect/>
          </a:stretch>
        </p:blipFill>
        <p:spPr bwMode="auto">
          <a:xfrm>
            <a:off x="1206500" y="3409950"/>
            <a:ext cx="2444750" cy="1654175"/>
          </a:xfrm>
          <a:prstGeom prst="rect">
            <a:avLst/>
          </a:prstGeom>
          <a:noFill/>
          <a:ln w="9525">
            <a:noFill/>
            <a:miter lim="800000"/>
            <a:headEnd/>
            <a:tailEnd/>
          </a:ln>
        </p:spPr>
      </p:pic>
      <p:pic>
        <p:nvPicPr>
          <p:cNvPr id="48140" name="Picture 12" descr="D:\Dropbox\Job\EIFL\PLIP_summaries_APR2013\Europe Summaries\Ukraine Luhansk Public Library.tif"/>
          <p:cNvPicPr>
            <a:picLocks noChangeAspect="1" noChangeArrowheads="1"/>
          </p:cNvPicPr>
          <p:nvPr/>
        </p:nvPicPr>
        <p:blipFill>
          <a:blip r:embed="rId12"/>
          <a:srcRect l="41644" r="16420" b="11086"/>
          <a:stretch>
            <a:fillRect/>
          </a:stretch>
        </p:blipFill>
        <p:spPr bwMode="auto">
          <a:xfrm>
            <a:off x="-9525" y="3516313"/>
            <a:ext cx="1216025" cy="1720850"/>
          </a:xfrm>
          <a:prstGeom prst="rect">
            <a:avLst/>
          </a:prstGeom>
          <a:noFill/>
          <a:ln w="9525">
            <a:noFill/>
            <a:miter lim="800000"/>
            <a:headEnd/>
            <a:tailEnd/>
          </a:ln>
        </p:spPr>
      </p:pic>
      <p:pic>
        <p:nvPicPr>
          <p:cNvPr id="48141" name="Picture 15" descr="C:\Documents and Settings\morganti\Documenti\Dropbox\wsis publication\Uganda_  National Library of Uganda_agriculture.jpg"/>
          <p:cNvPicPr>
            <a:picLocks noChangeAspect="1" noChangeArrowheads="1"/>
          </p:cNvPicPr>
          <p:nvPr/>
        </p:nvPicPr>
        <p:blipFill>
          <a:blip r:embed="rId13"/>
          <a:srcRect/>
          <a:stretch>
            <a:fillRect/>
          </a:stretch>
        </p:blipFill>
        <p:spPr bwMode="auto">
          <a:xfrm>
            <a:off x="4329113" y="1897063"/>
            <a:ext cx="2400300" cy="1800225"/>
          </a:xfrm>
          <a:prstGeom prst="rect">
            <a:avLst/>
          </a:prstGeom>
          <a:noFill/>
          <a:ln w="9525">
            <a:noFill/>
            <a:miter lim="800000"/>
            <a:headEnd/>
            <a:tailEnd/>
          </a:ln>
        </p:spPr>
      </p:pic>
      <p:pic>
        <p:nvPicPr>
          <p:cNvPr id="48142" name="Picture 16" descr="C:\Documents and Settings\morganti\Documenti\Dropbox\Documenti\website\what we do\eifl-plip\innovation awards\social inclusion\winners\europe_poland\Seniors enter the internet era..jpg"/>
          <p:cNvPicPr>
            <a:picLocks noChangeAspect="1" noChangeArrowheads="1"/>
          </p:cNvPicPr>
          <p:nvPr/>
        </p:nvPicPr>
        <p:blipFill>
          <a:blip r:embed="rId14"/>
          <a:srcRect/>
          <a:stretch>
            <a:fillRect/>
          </a:stretch>
        </p:blipFill>
        <p:spPr bwMode="auto">
          <a:xfrm>
            <a:off x="1206500" y="5064125"/>
            <a:ext cx="2400300" cy="18002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a:xfrm>
            <a:off x="203200" y="123825"/>
            <a:ext cx="8940800" cy="3028950"/>
          </a:xfrm>
        </p:spPr>
        <p:txBody>
          <a:bodyPr/>
          <a:lstStyle/>
          <a:p>
            <a:pPr algn="ctr">
              <a:defRPr/>
            </a:pPr>
            <a:r>
              <a:rPr lang="es-CL" sz="3200" dirty="0" smtClean="0">
                <a:latin typeface="+mn-lt"/>
                <a:ea typeface="ＭＳ Ｐゴシック" pitchFamily="34" charset="-128"/>
                <a:cs typeface="Arial Black" pitchFamily="34" charset="0"/>
              </a:rPr>
              <a:t>Las bibliotecas públicas hacen muchas cosas…</a:t>
            </a:r>
            <a:r>
              <a:rPr lang="es-CL" sz="1200" dirty="0" smtClean="0">
                <a:latin typeface="+mn-lt"/>
                <a:ea typeface="ＭＳ Ｐゴシック" pitchFamily="34" charset="-128"/>
                <a:cs typeface="Arial Black" pitchFamily="34" charset="0"/>
              </a:rPr>
              <a:t/>
            </a:r>
            <a:br>
              <a:rPr lang="es-CL" sz="1200" dirty="0" smtClean="0">
                <a:latin typeface="+mn-lt"/>
                <a:ea typeface="ＭＳ Ｐゴシック" pitchFamily="34" charset="-128"/>
                <a:cs typeface="Arial Black" pitchFamily="34" charset="0"/>
              </a:rPr>
            </a:br>
            <a:r>
              <a:rPr lang="es-CL" sz="1200" dirty="0" smtClean="0">
                <a:latin typeface="+mn-lt"/>
                <a:ea typeface="ＭＳ Ｐゴシック" pitchFamily="34" charset="-128"/>
                <a:cs typeface="Arial Black" pitchFamily="34" charset="0"/>
              </a:rPr>
              <a:t/>
            </a:r>
            <a:br>
              <a:rPr lang="es-CL" sz="1200" dirty="0" smtClean="0">
                <a:latin typeface="+mn-lt"/>
                <a:ea typeface="ＭＳ Ｐゴシック" pitchFamily="34" charset="-128"/>
                <a:cs typeface="Arial Black" pitchFamily="34" charset="0"/>
              </a:rPr>
            </a:br>
            <a:endParaRPr lang="es-CL" sz="4000" dirty="0" smtClean="0">
              <a:latin typeface="+mn-lt"/>
              <a:ea typeface="ＭＳ Ｐゴシック" pitchFamily="34" charset="-128"/>
              <a:cs typeface="Arial Black" pitchFamily="34" charset="0"/>
            </a:endParaRPr>
          </a:p>
        </p:txBody>
      </p:sp>
      <p:pic>
        <p:nvPicPr>
          <p:cNvPr id="46083" name="Picture 2" descr="https://fbcdn-sphotos-f-a.akamaihd.net/hphotos-ak-prn1/429230_420035468054933_317447548_n.jpg"/>
          <p:cNvPicPr>
            <a:picLocks noGrp="1" noChangeAspect="1" noChangeArrowheads="1"/>
          </p:cNvPicPr>
          <p:nvPr>
            <p:ph idx="1"/>
          </p:nvPr>
        </p:nvPicPr>
        <p:blipFill>
          <a:blip r:embed="rId2"/>
          <a:srcRect r="6580"/>
          <a:stretch>
            <a:fillRect/>
          </a:stretch>
        </p:blipFill>
        <p:spPr>
          <a:xfrm>
            <a:off x="2027238" y="2768600"/>
            <a:ext cx="5568950" cy="3968750"/>
          </a:xfrm>
          <a:noFill/>
        </p:spPr>
      </p:pic>
      <p:sp>
        <p:nvSpPr>
          <p:cNvPr id="4" name="Title 4"/>
          <p:cNvSpPr txBox="1">
            <a:spLocks/>
          </p:cNvSpPr>
          <p:nvPr/>
        </p:nvSpPr>
        <p:spPr bwMode="auto">
          <a:xfrm>
            <a:off x="187325" y="34925"/>
            <a:ext cx="8940800" cy="3028950"/>
          </a:xfrm>
          <a:prstGeom prst="rect">
            <a:avLst/>
          </a:prstGeom>
          <a:noFill/>
          <a:ln w="9525">
            <a:noFill/>
            <a:miter lim="800000"/>
            <a:headEnd/>
            <a:tailEnd/>
          </a:ln>
          <a:extLst/>
        </p:spPr>
        <p:txBody>
          <a:bodyPr/>
          <a:lstStyle/>
          <a:p>
            <a:pPr algn="ctr" eaLnBrk="0" hangingPunct="0">
              <a:defRPr/>
            </a:pPr>
            <a:r>
              <a:rPr lang="es-CL" sz="3200" dirty="0">
                <a:solidFill>
                  <a:schemeClr val="accent1"/>
                </a:solidFill>
                <a:latin typeface="+mn-lt"/>
                <a:cs typeface="Arial Black" pitchFamily="34" charset="0"/>
              </a:rPr>
              <a:t> </a:t>
            </a:r>
            <a:r>
              <a:rPr lang="es-CL" sz="1200" dirty="0">
                <a:solidFill>
                  <a:schemeClr val="accent1"/>
                </a:solidFill>
                <a:latin typeface="+mn-lt"/>
                <a:cs typeface="Arial Black" pitchFamily="34" charset="0"/>
              </a:rPr>
              <a:t/>
            </a:r>
            <a:br>
              <a:rPr lang="es-CL" sz="1200" dirty="0">
                <a:solidFill>
                  <a:schemeClr val="accent1"/>
                </a:solidFill>
                <a:latin typeface="+mn-lt"/>
                <a:cs typeface="Arial Black" pitchFamily="34" charset="0"/>
              </a:rPr>
            </a:br>
            <a:r>
              <a:rPr lang="es-CL" sz="1200" dirty="0">
                <a:solidFill>
                  <a:schemeClr val="accent1"/>
                </a:solidFill>
                <a:latin typeface="+mn-lt"/>
                <a:cs typeface="Arial Black" pitchFamily="34" charset="0"/>
              </a:rPr>
              <a:t/>
            </a:r>
            <a:br>
              <a:rPr lang="es-CL" sz="1200" dirty="0">
                <a:solidFill>
                  <a:schemeClr val="accent1"/>
                </a:solidFill>
                <a:latin typeface="+mn-lt"/>
                <a:cs typeface="Arial Black" pitchFamily="34" charset="0"/>
              </a:rPr>
            </a:br>
            <a:r>
              <a:rPr lang="es-CL" sz="4000" dirty="0">
                <a:solidFill>
                  <a:schemeClr val="accent1"/>
                </a:solidFill>
                <a:latin typeface="+mn-lt"/>
                <a:cs typeface="Arial Black" pitchFamily="34" charset="0"/>
              </a:rPr>
              <a:t>Lo más importante es siempre pensar en las personas que atiendes y en cómo contribuyes a sus vidas.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par>
                          <p:cTn id="8" fill="hold">
                            <p:stCondLst>
                              <p:cond delay="3200"/>
                            </p:stCondLst>
                            <p:childTnLst>
                              <p:par>
                                <p:cTn id="9" presetID="10" presetClass="entr" presetSubtype="0" fill="hold" grpId="0" nodeType="afterEffect">
                                  <p:stCondLst>
                                    <p:cond delay="150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10500"/>
                            </p:stCondLst>
                            <p:childTnLst>
                              <p:par>
                                <p:cTn id="13" presetID="53" presetClass="entr" presetSubtype="0" fill="hold" nodeType="afterEffect">
                                  <p:stCondLst>
                                    <p:cond delay="0"/>
                                  </p:stCondLst>
                                  <p:childTnLst>
                                    <p:set>
                                      <p:cBhvr>
                                        <p:cTn id="14" dur="1" fill="hold">
                                          <p:stCondLst>
                                            <p:cond delay="0"/>
                                          </p:stCondLst>
                                        </p:cTn>
                                        <p:tgtEl>
                                          <p:spTgt spid="46083"/>
                                        </p:tgtEl>
                                        <p:attrNameLst>
                                          <p:attrName>style.visibility</p:attrName>
                                        </p:attrNameLst>
                                      </p:cBhvr>
                                      <p:to>
                                        <p:strVal val="visible"/>
                                      </p:to>
                                    </p:set>
                                    <p:anim calcmode="lin" valueType="num">
                                      <p:cBhvr>
                                        <p:cTn id="15" dur="2000" fill="hold"/>
                                        <p:tgtEl>
                                          <p:spTgt spid="46083"/>
                                        </p:tgtEl>
                                        <p:attrNameLst>
                                          <p:attrName>ppt_w</p:attrName>
                                        </p:attrNameLst>
                                      </p:cBhvr>
                                      <p:tavLst>
                                        <p:tav tm="0">
                                          <p:val>
                                            <p:fltVal val="0"/>
                                          </p:val>
                                        </p:tav>
                                        <p:tav tm="100000">
                                          <p:val>
                                            <p:strVal val="#ppt_w"/>
                                          </p:val>
                                        </p:tav>
                                      </p:tavLst>
                                    </p:anim>
                                    <p:anim calcmode="lin" valueType="num">
                                      <p:cBhvr>
                                        <p:cTn id="16" dur="2000" fill="hold"/>
                                        <p:tgtEl>
                                          <p:spTgt spid="46083"/>
                                        </p:tgtEl>
                                        <p:attrNameLst>
                                          <p:attrName>ppt_h</p:attrName>
                                        </p:attrNameLst>
                                      </p:cBhvr>
                                      <p:tavLst>
                                        <p:tav tm="0">
                                          <p:val>
                                            <p:fltVal val="0"/>
                                          </p:val>
                                        </p:tav>
                                        <p:tav tm="100000">
                                          <p:val>
                                            <p:strVal val="#ppt_h"/>
                                          </p:val>
                                        </p:tav>
                                      </p:tavLst>
                                    </p:anim>
                                    <p:animEffect transition="in" filter="fade">
                                      <p:cBhvr>
                                        <p:cTn id="17" dur="2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19050"/>
            <a:ext cx="9144000" cy="6838950"/>
          </a:xfrm>
          <a:prstGeom prst="rect">
            <a:avLst/>
          </a:prstGeom>
          <a:noFill/>
          <a:ln w="9525">
            <a:noFill/>
            <a:round/>
            <a:headEnd/>
            <a:tailEnd/>
          </a:ln>
        </p:spPr>
      </p:pic>
      <p:sp>
        <p:nvSpPr>
          <p:cNvPr id="50179" name="TextBox 6"/>
          <p:cNvSpPr txBox="1">
            <a:spLocks noChangeArrowheads="1"/>
          </p:cNvSpPr>
          <p:nvPr/>
        </p:nvSpPr>
        <p:spPr bwMode="auto">
          <a:xfrm>
            <a:off x="0" y="60325"/>
            <a:ext cx="7791450" cy="3324225"/>
          </a:xfrm>
          <a:prstGeom prst="rect">
            <a:avLst/>
          </a:prstGeom>
          <a:noFill/>
          <a:ln w="9525">
            <a:noFill/>
            <a:miter lim="800000"/>
            <a:headEnd/>
            <a:tailEnd/>
          </a:ln>
        </p:spPr>
        <p:txBody>
          <a:bodyPr>
            <a:spAutoFit/>
          </a:bodyPr>
          <a:lstStyle/>
          <a:p>
            <a:r>
              <a:rPr lang="en-GB" sz="3000" b="1">
                <a:solidFill>
                  <a:schemeClr val="accent1"/>
                </a:solidFill>
              </a:rPr>
              <a:t>EIFL(Electronic Information for Libraries) </a:t>
            </a:r>
            <a:r>
              <a:rPr lang="es-CL" sz="3000" b="1">
                <a:solidFill>
                  <a:srgbClr val="4F95A5"/>
                </a:solidFill>
              </a:rPr>
              <a:t>es una organización sin fines </a:t>
            </a:r>
            <a:br>
              <a:rPr lang="es-CL" sz="3000" b="1">
                <a:solidFill>
                  <a:srgbClr val="4F95A5"/>
                </a:solidFill>
              </a:rPr>
            </a:br>
            <a:r>
              <a:rPr lang="es-CL" sz="3000" b="1">
                <a:solidFill>
                  <a:srgbClr val="4F95A5"/>
                </a:solidFill>
              </a:rPr>
              <a:t>de lucro que trabaja </a:t>
            </a:r>
            <a:br>
              <a:rPr lang="es-CL" sz="3000" b="1">
                <a:solidFill>
                  <a:srgbClr val="4F95A5"/>
                </a:solidFill>
              </a:rPr>
            </a:br>
            <a:r>
              <a:rPr lang="es-CL" sz="3000" b="1">
                <a:solidFill>
                  <a:srgbClr val="4F95A5"/>
                </a:solidFill>
              </a:rPr>
              <a:t>con </a:t>
            </a:r>
            <a:r>
              <a:rPr lang="es-CL" sz="3000" b="1">
                <a:solidFill>
                  <a:schemeClr val="accent1"/>
                </a:solidFill>
              </a:rPr>
              <a:t>bibliotecas </a:t>
            </a:r>
            <a:r>
              <a:rPr lang="es-CL" sz="3000" b="1">
                <a:solidFill>
                  <a:srgbClr val="4F95A5"/>
                </a:solidFill>
              </a:rPr>
              <a:t>en países </a:t>
            </a:r>
            <a:br>
              <a:rPr lang="es-CL" sz="3000" b="1">
                <a:solidFill>
                  <a:srgbClr val="4F95A5"/>
                </a:solidFill>
              </a:rPr>
            </a:br>
            <a:r>
              <a:rPr lang="es-CL" sz="3000" b="1">
                <a:solidFill>
                  <a:srgbClr val="4F95A5"/>
                </a:solidFill>
              </a:rPr>
              <a:t>en desarrollo </a:t>
            </a:r>
            <a:br>
              <a:rPr lang="es-CL" sz="3000" b="1">
                <a:solidFill>
                  <a:srgbClr val="4F95A5"/>
                </a:solidFill>
              </a:rPr>
            </a:br>
            <a:r>
              <a:rPr lang="es-CL" sz="3000" b="1">
                <a:solidFill>
                  <a:srgbClr val="4F95A5"/>
                </a:solidFill>
              </a:rPr>
              <a:t>para dar acceso </a:t>
            </a:r>
            <a:br>
              <a:rPr lang="es-CL" sz="3000" b="1">
                <a:solidFill>
                  <a:srgbClr val="4F95A5"/>
                </a:solidFill>
              </a:rPr>
            </a:br>
            <a:r>
              <a:rPr lang="es-CL" sz="3000" b="1">
                <a:solidFill>
                  <a:srgbClr val="4F95A5"/>
                </a:solidFill>
              </a:rPr>
              <a:t>al conocimiento.</a:t>
            </a:r>
            <a:endParaRPr lang="en-US" sz="3000" b="1">
              <a:solidFill>
                <a:srgbClr val="4F95A5"/>
              </a:solidFill>
            </a:endParaRPr>
          </a:p>
        </p:txBody>
      </p:sp>
      <p:pic>
        <p:nvPicPr>
          <p:cNvPr id="50180" name="Picture 5" descr="logo in block with strapline.jpg"/>
          <p:cNvPicPr>
            <a:picLocks noChangeAspect="1"/>
          </p:cNvPicPr>
          <p:nvPr/>
        </p:nvPicPr>
        <p:blipFill>
          <a:blip r:embed="rId4"/>
          <a:srcRect/>
          <a:stretch>
            <a:fillRect/>
          </a:stretch>
        </p:blipFill>
        <p:spPr bwMode="auto">
          <a:xfrm>
            <a:off x="6464300" y="5018088"/>
            <a:ext cx="2497138" cy="1646237"/>
          </a:xfrm>
          <a:prstGeom prst="rect">
            <a:avLst/>
          </a:prstGeom>
          <a:noFill/>
          <a:ln w="9525">
            <a:noFill/>
            <a:miter lim="800000"/>
            <a:headEnd/>
            <a:tailEnd/>
          </a:ln>
        </p:spPr>
      </p:pic>
      <p:sp>
        <p:nvSpPr>
          <p:cNvPr id="5" name="CasellaDiTesto 4"/>
          <p:cNvSpPr txBox="1"/>
          <p:nvPr/>
        </p:nvSpPr>
        <p:spPr>
          <a:xfrm>
            <a:off x="202032" y="5714252"/>
            <a:ext cx="4221831" cy="830997"/>
          </a:xfrm>
          <a:prstGeom prst="rect">
            <a:avLst/>
          </a:prstGeom>
          <a:noFill/>
        </p:spPr>
        <p:txBody>
          <a:bodyPr wrap="square">
            <a:spAutoFit/>
          </a:bodyPr>
          <a:lstStyle/>
          <a:p>
            <a:pPr>
              <a:defRPr/>
            </a:pPr>
            <a:r>
              <a:rPr lang="it-IT" sz="4600" b="1" dirty="0">
                <a:solidFill>
                  <a:schemeClr val="accent6"/>
                </a:solidFill>
                <a:latin typeface="Arial" pitchFamily="34" charset="0"/>
                <a:ea typeface="ＭＳ Ｐゴシック" charset="-128"/>
              </a:rPr>
              <a:t>www.eifl.net</a:t>
            </a:r>
            <a:endParaRPr lang="en-GB" sz="4600" b="1" dirty="0">
              <a:solidFill>
                <a:schemeClr val="accent6"/>
              </a:solidFill>
              <a:latin typeface="Arial" pitchFamily="34" charset="0"/>
              <a:ea typeface="ＭＳ Ｐゴシック" charset="-128"/>
            </a:endParaRPr>
          </a:p>
        </p:txBody>
      </p:sp>
      <p:sp>
        <p:nvSpPr>
          <p:cNvPr id="6" name="TextBox 4"/>
          <p:cNvSpPr txBox="1">
            <a:spLocks noChangeArrowheads="1"/>
          </p:cNvSpPr>
          <p:nvPr/>
        </p:nvSpPr>
        <p:spPr bwMode="auto">
          <a:xfrm>
            <a:off x="202032" y="4918739"/>
            <a:ext cx="6382583" cy="800219"/>
          </a:xfrm>
          <a:prstGeom prst="rect">
            <a:avLst/>
          </a:prstGeom>
          <a:noFill/>
          <a:ln w="9525">
            <a:noFill/>
            <a:miter lim="800000"/>
            <a:headEnd/>
            <a:tailEnd/>
          </a:ln>
        </p:spPr>
        <p:txBody>
          <a:bodyPr wrap="square">
            <a:spAutoFit/>
          </a:bodyPr>
          <a:lstStyle/>
          <a:p>
            <a:pPr>
              <a:defRPr/>
            </a:pPr>
            <a:r>
              <a:rPr lang="en-GB" sz="4600" dirty="0">
                <a:solidFill>
                  <a:schemeClr val="bg2">
                    <a:lumMod val="75000"/>
                  </a:schemeClr>
                </a:solidFill>
              </a:rPr>
              <a:t>ugne.lipeikaite@eifl.net</a:t>
            </a:r>
            <a:endParaRPr lang="en-US" sz="4600" dirty="0">
              <a:solidFill>
                <a:schemeClr val="bg2">
                  <a:lumMod val="75000"/>
                </a:schemeClr>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468313" y="403225"/>
            <a:ext cx="8229600" cy="1062038"/>
          </a:xfrm>
        </p:spPr>
        <p:txBody>
          <a:bodyPr/>
          <a:lstStyle/>
          <a:p>
            <a:r>
              <a:rPr lang="es-CL" sz="4800" smtClean="0">
                <a:latin typeface="Arial Black" pitchFamily="34" charset="0"/>
                <a:ea typeface="ＭＳ Ｐゴシック" pitchFamily="34" charset="-128"/>
                <a:cs typeface="Arial Black" pitchFamily="34" charset="0"/>
              </a:rPr>
              <a:t>Mujeres embarazadas y madres en Ghana</a:t>
            </a:r>
          </a:p>
        </p:txBody>
      </p:sp>
      <p:pic>
        <p:nvPicPr>
          <p:cNvPr id="8195" name="Picture 3" descr="https://lh6.googleusercontent.com/-zdlDSDp6s2c/UUGiSVWPt0I/AAAAAAAATXc/sz0veJT3IKA/w497-h373/Christine%252C%2B20-years-old%252C%2Bwith%2BHer%2BFirst%2BChild%2Ba%2BFew%2BMonths%2BOld%2B-%2BPhoto%2Bby%2BPaolo%2BPatruno%2B%2528Bologna%252C%2BItaly%2529.%2BPhotographed%2Bin%2BMulungwishi%252C%2BDemocratic%2BRepublic%2Bof%2BCongo..jpg"/>
          <p:cNvPicPr>
            <a:picLocks noGrp="1" noChangeAspect="1" noChangeArrowheads="1"/>
          </p:cNvPicPr>
          <p:nvPr>
            <p:ph idx="1"/>
          </p:nvPr>
        </p:nvPicPr>
        <p:blipFill>
          <a:blip r:embed="rId2"/>
          <a:srcRect r="11060"/>
          <a:stretch>
            <a:fillRect/>
          </a:stretch>
        </p:blipFill>
        <p:spPr>
          <a:xfrm>
            <a:off x="619125" y="2520950"/>
            <a:ext cx="4210050" cy="3152775"/>
          </a:xfrm>
          <a:noFill/>
        </p:spPr>
      </p:pic>
      <p:sp>
        <p:nvSpPr>
          <p:cNvPr id="8196" name="TextBox 6"/>
          <p:cNvSpPr txBox="1">
            <a:spLocks noChangeArrowheads="1"/>
          </p:cNvSpPr>
          <p:nvPr/>
        </p:nvSpPr>
        <p:spPr bwMode="auto">
          <a:xfrm>
            <a:off x="817563" y="6491288"/>
            <a:ext cx="3498850" cy="307975"/>
          </a:xfrm>
          <a:prstGeom prst="rect">
            <a:avLst/>
          </a:prstGeom>
          <a:noFill/>
          <a:ln w="9525">
            <a:noFill/>
            <a:miter lim="800000"/>
            <a:headEnd/>
            <a:tailEnd/>
          </a:ln>
        </p:spPr>
        <p:txBody>
          <a:bodyPr wrap="none">
            <a:spAutoFit/>
          </a:bodyPr>
          <a:lstStyle/>
          <a:p>
            <a:r>
              <a:rPr lang="en-US" sz="1400" i="1"/>
              <a:t>Origen: Birth is a dream by Paolo Patruno</a:t>
            </a:r>
            <a:endParaRPr lang="lt-LT" sz="1400" i="1"/>
          </a:p>
        </p:txBody>
      </p:sp>
      <p:pic>
        <p:nvPicPr>
          <p:cNvPr id="8197" name="Picture 2"/>
          <p:cNvPicPr>
            <a:picLocks noChangeAspect="1" noChangeArrowheads="1"/>
          </p:cNvPicPr>
          <p:nvPr/>
        </p:nvPicPr>
        <p:blipFill>
          <a:blip r:embed="rId3"/>
          <a:srcRect l="29250" t="2307"/>
          <a:stretch>
            <a:fillRect/>
          </a:stretch>
        </p:blipFill>
        <p:spPr bwMode="auto">
          <a:xfrm>
            <a:off x="4997450" y="2520950"/>
            <a:ext cx="3413125" cy="31527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468313" y="403225"/>
            <a:ext cx="8229600" cy="1062038"/>
          </a:xfrm>
        </p:spPr>
        <p:txBody>
          <a:bodyPr/>
          <a:lstStyle/>
          <a:p>
            <a:r>
              <a:rPr lang="es-CL" sz="4000" smtClean="0">
                <a:latin typeface="Arial Black" pitchFamily="34" charset="0"/>
                <a:ea typeface="ＭＳ Ｐゴシック" pitchFamily="34" charset="-128"/>
                <a:cs typeface="Arial Black" pitchFamily="34" charset="0"/>
              </a:rPr>
              <a:t>Desempleados </a:t>
            </a:r>
            <a:br>
              <a:rPr lang="es-CL" sz="4000" smtClean="0">
                <a:latin typeface="Arial Black" pitchFamily="34" charset="0"/>
                <a:ea typeface="ＭＳ Ｐゴシック" pitchFamily="34" charset="-128"/>
                <a:cs typeface="Arial Black" pitchFamily="34" charset="0"/>
              </a:rPr>
            </a:br>
            <a:r>
              <a:rPr lang="es-CL" sz="4000" smtClean="0">
                <a:latin typeface="Arial Black" pitchFamily="34" charset="0"/>
                <a:ea typeface="ＭＳ Ｐゴシック" pitchFamily="34" charset="-128"/>
                <a:cs typeface="Arial Black" pitchFamily="34" charset="0"/>
              </a:rPr>
              <a:t>en Macedonia</a:t>
            </a:r>
          </a:p>
        </p:txBody>
      </p:sp>
      <p:pic>
        <p:nvPicPr>
          <p:cNvPr id="9219" name="Picture 2" descr="http://www.viennareview.net/wp-content/uploads/2012/04/VR_10_03_p5_Macedonia_4C.jpg"/>
          <p:cNvPicPr>
            <a:picLocks noGrp="1" noChangeAspect="1" noChangeArrowheads="1"/>
          </p:cNvPicPr>
          <p:nvPr>
            <p:ph idx="1"/>
          </p:nvPr>
        </p:nvPicPr>
        <p:blipFill>
          <a:blip r:embed="rId2"/>
          <a:srcRect/>
          <a:stretch>
            <a:fillRect/>
          </a:stretch>
        </p:blipFill>
        <p:spPr>
          <a:xfrm>
            <a:off x="854075" y="1706563"/>
            <a:ext cx="7458075" cy="4781550"/>
          </a:xfrm>
          <a:noFill/>
        </p:spPr>
      </p:pic>
      <p:sp>
        <p:nvSpPr>
          <p:cNvPr id="9220" name="TextBox 6"/>
          <p:cNvSpPr txBox="1">
            <a:spLocks noChangeArrowheads="1"/>
          </p:cNvSpPr>
          <p:nvPr/>
        </p:nvSpPr>
        <p:spPr bwMode="auto">
          <a:xfrm>
            <a:off x="817563" y="6491288"/>
            <a:ext cx="5835650" cy="307975"/>
          </a:xfrm>
          <a:prstGeom prst="rect">
            <a:avLst/>
          </a:prstGeom>
          <a:noFill/>
          <a:ln w="9525">
            <a:noFill/>
            <a:miter lim="800000"/>
            <a:headEnd/>
            <a:tailEnd/>
          </a:ln>
        </p:spPr>
        <p:txBody>
          <a:bodyPr wrap="none">
            <a:spAutoFit/>
          </a:bodyPr>
          <a:lstStyle/>
          <a:p>
            <a:r>
              <a:rPr lang="en-US" sz="1400" i="1"/>
              <a:t>Origen: </a:t>
            </a:r>
            <a:r>
              <a:rPr lang="lt-LT" sz="1400" i="1">
                <a:hlinkClick r:id="rId3"/>
              </a:rPr>
              <a:t>http://www.viennareview.net/news/europe/macedonia-emerging</a:t>
            </a:r>
            <a:endParaRPr lang="lt-LT" sz="1400" i="1"/>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468313" y="403225"/>
            <a:ext cx="8229600" cy="1062038"/>
          </a:xfrm>
        </p:spPr>
        <p:txBody>
          <a:bodyPr/>
          <a:lstStyle/>
          <a:p>
            <a:r>
              <a:rPr lang="es-CL" smtClean="0">
                <a:latin typeface="Arial Black" pitchFamily="34" charset="0"/>
                <a:ea typeface="ＭＳ Ｐゴシック" pitchFamily="34" charset="-128"/>
                <a:cs typeface="Arial Black" pitchFamily="34" charset="0"/>
              </a:rPr>
              <a:t>Niños en Ghana</a:t>
            </a:r>
          </a:p>
        </p:txBody>
      </p:sp>
      <p:pic>
        <p:nvPicPr>
          <p:cNvPr id="10243" name="Picture 2" descr="https://fbcdn-sphotos-g-a.akamaihd.net/hphotos-ak-ash4/397782_510426105684805_1225534530_n.jpg"/>
          <p:cNvPicPr>
            <a:picLocks noGrp="1" noChangeAspect="1" noChangeArrowheads="1"/>
          </p:cNvPicPr>
          <p:nvPr>
            <p:ph idx="1"/>
          </p:nvPr>
        </p:nvPicPr>
        <p:blipFill>
          <a:blip r:embed="rId2"/>
          <a:srcRect/>
          <a:stretch>
            <a:fillRect/>
          </a:stretch>
        </p:blipFill>
        <p:spPr>
          <a:xfrm>
            <a:off x="468313" y="1782763"/>
            <a:ext cx="8229600" cy="4629150"/>
          </a:xfrm>
          <a:noFill/>
        </p:spPr>
      </p:pic>
      <p:sp>
        <p:nvSpPr>
          <p:cNvPr id="10244" name="TextBox 6"/>
          <p:cNvSpPr txBox="1">
            <a:spLocks noChangeArrowheads="1"/>
          </p:cNvSpPr>
          <p:nvPr/>
        </p:nvSpPr>
        <p:spPr bwMode="auto">
          <a:xfrm>
            <a:off x="469900" y="6426200"/>
            <a:ext cx="3573463" cy="307975"/>
          </a:xfrm>
          <a:prstGeom prst="rect">
            <a:avLst/>
          </a:prstGeom>
          <a:noFill/>
          <a:ln w="9525">
            <a:noFill/>
            <a:miter lim="800000"/>
            <a:headEnd/>
            <a:tailEnd/>
          </a:ln>
        </p:spPr>
        <p:txBody>
          <a:bodyPr wrap="none">
            <a:spAutoFit/>
          </a:bodyPr>
          <a:lstStyle/>
          <a:p>
            <a:r>
              <a:rPr lang="en-US" sz="1400" i="1"/>
              <a:t>Origen:  Twifu-Praso library photos, Ghana</a:t>
            </a:r>
            <a:endParaRPr lang="lt-LT" sz="1400" i="1"/>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468313" y="403225"/>
            <a:ext cx="8229600" cy="1062038"/>
          </a:xfrm>
        </p:spPr>
        <p:txBody>
          <a:bodyPr/>
          <a:lstStyle/>
          <a:p>
            <a:r>
              <a:rPr lang="es-CL" sz="4400" dirty="0" smtClean="0">
                <a:latin typeface="Arial Black" pitchFamily="34" charset="0"/>
                <a:ea typeface="ＭＳ Ｐゴシック" pitchFamily="34" charset="-128"/>
                <a:cs typeface="Arial Black" pitchFamily="34" charset="0"/>
              </a:rPr>
              <a:t>Personas sin hogar en </a:t>
            </a:r>
            <a:r>
              <a:rPr lang="es-CL" sz="4400" dirty="0" smtClean="0">
                <a:latin typeface="Arial Black" pitchFamily="34" charset="0"/>
                <a:ea typeface="ＭＳ Ｐゴシック" pitchFamily="34" charset="-128"/>
                <a:cs typeface="Arial Black" pitchFamily="34" charset="0"/>
              </a:rPr>
              <a:t>Croacia</a:t>
            </a:r>
            <a:endParaRPr lang="es-CL" sz="4400" dirty="0" smtClean="0">
              <a:latin typeface="Arial Black" pitchFamily="34" charset="0"/>
              <a:ea typeface="ＭＳ Ｐゴシック" pitchFamily="34" charset="-128"/>
              <a:cs typeface="Arial Black" pitchFamily="34" charset="0"/>
            </a:endParaRPr>
          </a:p>
        </p:txBody>
      </p:sp>
      <p:pic>
        <p:nvPicPr>
          <p:cNvPr id="11267" name="Picture 2" descr="http://o.onionstatic.com/images/17/17169/original/700.hq.jpg?4972"/>
          <p:cNvPicPr>
            <a:picLocks noGrp="1" noChangeAspect="1" noChangeArrowheads="1"/>
          </p:cNvPicPr>
          <p:nvPr>
            <p:ph idx="1"/>
          </p:nvPr>
        </p:nvPicPr>
        <p:blipFill>
          <a:blip r:embed="rId2"/>
          <a:srcRect/>
          <a:stretch>
            <a:fillRect/>
          </a:stretch>
        </p:blipFill>
        <p:spPr>
          <a:xfrm>
            <a:off x="830263" y="1706563"/>
            <a:ext cx="7505700" cy="4781550"/>
          </a:xfrm>
          <a:noFill/>
        </p:spPr>
      </p:pic>
      <p:sp>
        <p:nvSpPr>
          <p:cNvPr id="11268" name="TextBox 6"/>
          <p:cNvSpPr txBox="1">
            <a:spLocks noChangeArrowheads="1"/>
          </p:cNvSpPr>
          <p:nvPr/>
        </p:nvSpPr>
        <p:spPr bwMode="auto">
          <a:xfrm>
            <a:off x="817563" y="6491288"/>
            <a:ext cx="2771775" cy="307975"/>
          </a:xfrm>
          <a:prstGeom prst="rect">
            <a:avLst/>
          </a:prstGeom>
          <a:noFill/>
          <a:ln w="9525">
            <a:noFill/>
            <a:miter lim="800000"/>
            <a:headEnd/>
            <a:tailEnd/>
          </a:ln>
        </p:spPr>
        <p:txBody>
          <a:bodyPr wrap="none">
            <a:spAutoFit/>
          </a:bodyPr>
          <a:lstStyle/>
          <a:p>
            <a:r>
              <a:rPr lang="en-US" sz="1400" i="1"/>
              <a:t>Origen: </a:t>
            </a:r>
            <a:r>
              <a:rPr lang="lt-LT" sz="1400" i="1">
                <a:hlinkClick r:id="rId3"/>
              </a:rPr>
              <a:t>http://www.theonion.com</a:t>
            </a:r>
            <a:endParaRPr lang="lt-LT" sz="1400" i="1"/>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5913" y="1708150"/>
            <a:ext cx="8229600" cy="3579813"/>
          </a:xfrm>
        </p:spPr>
        <p:txBody>
          <a:bodyPr/>
          <a:lstStyle/>
          <a:p>
            <a:pPr marL="0" indent="0">
              <a:buFont typeface="Arial" charset="0"/>
              <a:buNone/>
            </a:pPr>
            <a:r>
              <a:rPr lang="es-CL" sz="4800" smtClean="0">
                <a:ea typeface="ＭＳ Ｐゴシック" pitchFamily="34" charset="-128"/>
              </a:rPr>
              <a:t>Todos son diferentes</a:t>
            </a:r>
          </a:p>
          <a:p>
            <a:pPr marL="0" indent="0" algn="r">
              <a:buFont typeface="Arial" charset="0"/>
              <a:buNone/>
            </a:pPr>
            <a:r>
              <a:rPr lang="es-CL" sz="4800" smtClean="0">
                <a:ea typeface="ＭＳ Ｐゴシック" pitchFamily="34" charset="-128"/>
              </a:rPr>
              <a:t/>
            </a:r>
            <a:br>
              <a:rPr lang="es-CL" sz="4800" smtClean="0">
                <a:ea typeface="ＭＳ Ｐゴシック" pitchFamily="34" charset="-128"/>
              </a:rPr>
            </a:br>
            <a:r>
              <a:rPr lang="es-CL" sz="4800" smtClean="0">
                <a:ea typeface="ＭＳ Ｐゴシック" pitchFamily="34" charset="-128"/>
              </a:rPr>
              <a:t> </a:t>
            </a:r>
            <a:br>
              <a:rPr lang="es-CL" sz="4800" smtClean="0">
                <a:ea typeface="ＭＳ Ｐゴシック" pitchFamily="34" charset="-128"/>
              </a:rPr>
            </a:br>
            <a:r>
              <a:rPr lang="es-CL" sz="4800" smtClean="0">
                <a:ea typeface="ＭＳ Ｐゴシック" pitchFamily="34" charset="-128"/>
              </a:rPr>
              <a:t>Todos son parecidos</a:t>
            </a:r>
            <a:endParaRPr lang="es-CL" sz="5400" smtClean="0">
              <a:solidFill>
                <a:schemeClr val="accent1"/>
              </a:solidFill>
              <a:latin typeface="Arial Black" pitchFamily="34" charset="0"/>
              <a:ea typeface="ＭＳ Ｐゴシック" pitchFamily="34"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1_eifl theme basic">
  <a:themeElements>
    <a:clrScheme name="eifl-presentation">
      <a:dk1>
        <a:srgbClr val="3F4B4F"/>
      </a:dk1>
      <a:lt1>
        <a:sysClr val="window" lastClr="FFFFFF"/>
      </a:lt1>
      <a:dk2>
        <a:srgbClr val="336E79"/>
      </a:dk2>
      <a:lt2>
        <a:srgbClr val="EEECE1"/>
      </a:lt2>
      <a:accent1>
        <a:srgbClr val="F4A040"/>
      </a:accent1>
      <a:accent2>
        <a:srgbClr val="C0625E"/>
      </a:accent2>
      <a:accent3>
        <a:srgbClr val="8D647D"/>
      </a:accent3>
      <a:accent4>
        <a:srgbClr val="DDCD59"/>
      </a:accent4>
      <a:accent5>
        <a:srgbClr val="3EB1C8"/>
      </a:accent5>
      <a:accent6>
        <a:srgbClr val="336E79"/>
      </a:accent6>
      <a:hlink>
        <a:srgbClr val="336E79"/>
      </a:hlink>
      <a:folHlink>
        <a:srgbClr val="336E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16518</TotalTime>
  <Words>848</Words>
  <Application>Microsoft Office PowerPoint</Application>
  <PresentationFormat>Presentación en pantalla (4:3)</PresentationFormat>
  <Paragraphs>132</Paragraphs>
  <Slides>45</Slides>
  <Notes>7</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45</vt:i4>
      </vt:variant>
    </vt:vector>
  </HeadingPairs>
  <TitlesOfParts>
    <vt:vector size="47" baseType="lpstr">
      <vt:lpstr>1_eifl theme basic</vt:lpstr>
      <vt:lpstr>Gráfico</vt:lpstr>
      <vt:lpstr>Diapositiva 1</vt:lpstr>
      <vt:lpstr>Agricultores en Uganda</vt:lpstr>
      <vt:lpstr>Productores locales en Serbia</vt:lpstr>
      <vt:lpstr>Personas con discapacidad visual en Mongolia</vt:lpstr>
      <vt:lpstr>Mujeres embarazadas y madres en Ghana</vt:lpstr>
      <vt:lpstr>Desempleados  en Macedonia</vt:lpstr>
      <vt:lpstr>Niños en Ghana</vt:lpstr>
      <vt:lpstr>Personas sin hogar en Croacia</vt:lpstr>
      <vt:lpstr>Diapositiva 9</vt:lpstr>
      <vt:lpstr>Diapositiva 10</vt:lpstr>
      <vt:lpstr>Diapositiva 11</vt:lpstr>
      <vt:lpstr>Proyecto Conectar Uganda Fundación Maendeleo  y 5 bibliotecas comunitarias Uganda </vt:lpstr>
      <vt:lpstr>Proyecto</vt:lpstr>
      <vt:lpstr>Capacitando a  los bibliotecarios</vt:lpstr>
      <vt:lpstr>Capacitando a  la comunidad</vt:lpstr>
      <vt:lpstr>Resultados</vt:lpstr>
      <vt:lpstr>Proyecto Biblio-Agro Biblioteca Pública de Radislav Nikčević, Serbia </vt:lpstr>
      <vt:lpstr>Proyecto</vt:lpstr>
      <vt:lpstr>Mercado en la Red</vt:lpstr>
      <vt:lpstr>Charlas de agricultura</vt:lpstr>
      <vt:lpstr>Resultados</vt:lpstr>
      <vt:lpstr>Audiolibros con DAISY,  Biblioteca Pública de la ciudad de Ulaanbaatar Mongolia</vt:lpstr>
      <vt:lpstr>Proyecto</vt:lpstr>
      <vt:lpstr>Dando herramientas a personas con discapacidad visual para aumentar sus ingresos</vt:lpstr>
      <vt:lpstr>Resultados</vt:lpstr>
      <vt:lpstr>Proyecto de Maternidad de Ghana  Biblioteca Regional Northern  Ghana</vt:lpstr>
      <vt:lpstr>Proyecto</vt:lpstr>
      <vt:lpstr>Cooperación con trabajadores de la salud</vt:lpstr>
      <vt:lpstr>Resultados</vt:lpstr>
      <vt:lpstr>Mentes creativas brindan  nuevas oportunidades de trabajo Biblioteca Pública Braka Miladinovci, Macedonia</vt:lpstr>
      <vt:lpstr>Proyecto </vt:lpstr>
      <vt:lpstr>Desarrollos destacados</vt:lpstr>
      <vt:lpstr>Resultados</vt:lpstr>
      <vt:lpstr>Servicio de Biblioteca Móvil Sistema de Bibliotecas de Ghana  Ghana</vt:lpstr>
      <vt:lpstr>Proyecto</vt:lpstr>
      <vt:lpstr>Campaña Global Giving</vt:lpstr>
      <vt:lpstr>Resultados</vt:lpstr>
      <vt:lpstr>Empleo para personas sin hogar  Bibliotecas de la ciudad de Zagreb  Croacia</vt:lpstr>
      <vt:lpstr>Proyecto</vt:lpstr>
      <vt:lpstr>Blog para  personas sin hogar</vt:lpstr>
      <vt:lpstr>Resultados</vt:lpstr>
      <vt:lpstr>EIFL Programa de innovación en Bibliotecas Públicas (PLIP)</vt:lpstr>
      <vt:lpstr>Un potencial para más bibliotecas</vt:lpstr>
      <vt:lpstr>Las bibliotecas públicas hacen muchas cosas…  </vt:lpstr>
      <vt:lpstr>Diapositiva 45</vt:lpstr>
    </vt:vector>
  </TitlesOfParts>
  <Company>Radical Philosophy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Lucy Morton</dc:creator>
  <cp:lastModifiedBy>goyarzun</cp:lastModifiedBy>
  <cp:revision>257</cp:revision>
  <dcterms:created xsi:type="dcterms:W3CDTF">2011-01-31T17:30:11Z</dcterms:created>
  <dcterms:modified xsi:type="dcterms:W3CDTF">2013-06-10T01:43:29Z</dcterms:modified>
</cp:coreProperties>
</file>