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DM Sans" pitchFamily="2" charset="77"/>
      <p:regular r:id="rId43"/>
      <p:bold r:id="rId44"/>
      <p:italic r:id="rId45"/>
      <p:boldItalic r:id="rId46"/>
    </p:embeddedFont>
    <p:embeddedFont>
      <p:font typeface="Just Another Hand" panose="02000506000000020003" pitchFamily="2" charset="0"/>
      <p:regular r:id="rId47"/>
    </p:embeddedFont>
    <p:embeddedFont>
      <p:font typeface="Lato" panose="020F0502020204030203" pitchFamily="34" charset="0"/>
      <p:regular r:id="rId48"/>
      <p:bold r:id="rId49"/>
      <p:italic r:id="rId50"/>
      <p:boldItalic r:id="rId51"/>
    </p:embeddedFont>
    <p:embeddedFont>
      <p:font typeface="Open Sans" panose="020B0606030504020204" pitchFamily="34" charset="0"/>
      <p:regular r:id="rId52"/>
      <p:bold r:id="rId53"/>
      <p:italic r:id="rId54"/>
      <p:boldItalic r:id="rId55"/>
    </p:embeddedFont>
    <p:embeddedFont>
      <p:font typeface="Raleway" pitchFamily="2" charset="77"/>
      <p:regular r:id="rId56"/>
      <p:bold r:id="rId57"/>
      <p:italic r:id="rId58"/>
      <p:boldItalic r:id="rId59"/>
    </p:embeddedFont>
    <p:embeddedFont>
      <p:font typeface="Roboto" panose="02000000000000000000" pitchFamily="2" charset="0"/>
      <p:regular r:id="rId60"/>
      <p:bold r:id="rId61"/>
      <p:italic r:id="rId62"/>
      <p:boldItalic r:id="rId63"/>
    </p:embeddedFont>
    <p:embeddedFont>
      <p:font typeface="Roboto Slab" pitchFamily="2" charset="0"/>
      <p:regular r:id="rId64"/>
      <p:bold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5E0E00-202D-43ED-BB43-8C9E70848BD1}">
  <a:tblStyle styleId="{D55E0E00-202D-43ED-BB43-8C9E70848BD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159" d="100"/>
          <a:sy n="159" d="100"/>
        </p:scale>
        <p:origin x="728"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font" Target="fonts/font4.fntdata"/><Relationship Id="rId47" Type="http://schemas.openxmlformats.org/officeDocument/2006/relationships/font" Target="fonts/font9.fntdata"/><Relationship Id="rId63" Type="http://schemas.openxmlformats.org/officeDocument/2006/relationships/font" Target="fonts/font25.fntdata"/><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font" Target="fonts/font23.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font" Target="fonts/font26.fntdata"/><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font" Target="fonts/font27.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1.fntdata"/><Relationship Id="rId34" Type="http://schemas.openxmlformats.org/officeDocument/2006/relationships/slide" Target="slides/slide32.xml"/><Relationship Id="rId50" Type="http://schemas.openxmlformats.org/officeDocument/2006/relationships/font" Target="fonts/font12.fntdata"/><Relationship Id="rId5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e2ed1dfb35_0_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e2ed1dfb35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e2ed1dfb35_0_2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e2ed1dfb35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e2ed1dfb35_0_2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e2ed1dfb35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e2bb753e91_0_5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e2bb753e91_0_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e2bb753e91_0_5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2e2bb753e91_0_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e2bb753e91_0_5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e2bb753e91_0_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e2ed1dfb35_0_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e2ed1dfb35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e2bb753e91_0_6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e2bb753e91_0_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e2bb753e91_0_6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e2bb753e91_0_6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e2bb753e91_0_7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2e2bb753e91_0_7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e2bb753e91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e2bb753e91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e2bb753e91_0_6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e2bb753e91_0_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e2bb753e91_0_5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e2bb753e91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e2bb753e91_0_5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e2bb753e91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e2bb753e91_0_5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2e2bb753e91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e2bb753e91_0_5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2e2bb753e91_0_5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e2bb753e91_0_5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2e2bb753e91_0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e2bb753e91_0_5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e2bb753e91_0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e2bb753e91_0_7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2e2bb753e91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e2bb753e91_0_7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2e2bb753e91_0_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e2bb753e91_0_7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2e2bb753e91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e2bb753e91_0_8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e2bb753e91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endParaRPr sz="2300">
              <a:solidFill>
                <a:srgbClr val="263238"/>
              </a:solidFill>
              <a:latin typeface="Calibri"/>
              <a:ea typeface="Calibri"/>
              <a:cs typeface="Calibri"/>
              <a:sym typeface="Calibri"/>
            </a:endParaRPr>
          </a:p>
          <a:p>
            <a:pPr marL="0" lvl="0" indent="0" algn="l" rtl="0">
              <a:spcBef>
                <a:spcPts val="600"/>
              </a:spcBef>
              <a:spcAft>
                <a:spcPts val="0"/>
              </a:spcAft>
              <a:buClr>
                <a:schemeClr val="dk1"/>
              </a:buClr>
              <a:buSzPts val="1100"/>
              <a:buFont typeface="Arial"/>
              <a:buNone/>
            </a:pPr>
            <a:r>
              <a:rPr lang="en" sz="2300">
                <a:solidFill>
                  <a:srgbClr val="263238"/>
                </a:solidFill>
                <a:latin typeface="Calibri"/>
                <a:ea typeface="Calibri"/>
                <a:cs typeface="Calibri"/>
                <a:sym typeface="Calibri"/>
              </a:rPr>
              <a:t>Enabling access to institutions’ publishing outputs (journal backfiles, current and digitized books)</a:t>
            </a:r>
            <a:endParaRPr sz="2300">
              <a:solidFill>
                <a:srgbClr val="263238"/>
              </a:solidFill>
              <a:latin typeface="Calibri"/>
              <a:ea typeface="Calibri"/>
              <a:cs typeface="Calibri"/>
              <a:sym typeface="Calibri"/>
            </a:endParaRPr>
          </a:p>
          <a:p>
            <a:pPr marL="0" lvl="0" indent="0" algn="l" rtl="0">
              <a:spcBef>
                <a:spcPts val="600"/>
              </a:spcBef>
              <a:spcAft>
                <a:spcPts val="0"/>
              </a:spcAft>
              <a:buClr>
                <a:schemeClr val="dk1"/>
              </a:buClr>
              <a:buSzPts val="1100"/>
              <a:buFont typeface="Arial"/>
              <a:buNone/>
            </a:pPr>
            <a:r>
              <a:rPr lang="en" sz="2300">
                <a:solidFill>
                  <a:srgbClr val="263238"/>
                </a:solidFill>
                <a:latin typeface="Calibri"/>
                <a:ea typeface="Calibri"/>
                <a:cs typeface="Calibri"/>
                <a:sym typeface="Calibri"/>
              </a:rPr>
              <a:t>Archiving OTHER</a:t>
            </a:r>
            <a:endParaRPr sz="2300">
              <a:solidFill>
                <a:srgbClr val="263238"/>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e2bb753e91_0_7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2e2bb753e91_0_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e2bb753e91_0_7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2e2bb753e91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e2bb753e91_0_63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2e2bb753e91_0_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e2bb753e91_0_6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2e2bb753e91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e2bb753e91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2e2bb753e91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e2bb753e91_0_78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2e2bb753e91_0_7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e2bb753e91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2e2bb753e91_0_3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e2bb753e91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e2bb753e9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e2bb753e91_0_5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e2bb753e91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e2bb753e91_0_4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e2bb753e91_0_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e2ed1dfb35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e2ed1dfb3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e2bb753e91_0_4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e2bb753e91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9"/>
        <p:cNvGrpSpPr/>
        <p:nvPr/>
      </p:nvGrpSpPr>
      <p:grpSpPr>
        <a:xfrm>
          <a:off x="0" y="0"/>
          <a:ext cx="0" cy="0"/>
          <a:chOff x="0" y="0"/>
          <a:chExt cx="0" cy="0"/>
        </a:xfrm>
      </p:grpSpPr>
      <p:sp>
        <p:nvSpPr>
          <p:cNvPr id="10" name="Google Shape;10;p2"/>
          <p:cNvSpPr/>
          <p:nvPr/>
        </p:nvSpPr>
        <p:spPr>
          <a:xfrm>
            <a:off x="0" y="0"/>
            <a:ext cx="9144000" cy="3993000"/>
          </a:xfrm>
          <a:prstGeom prst="rect">
            <a:avLst/>
          </a:prstGeom>
          <a:solidFill>
            <a:srgbClr val="12AEE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 name="Google Shape;11;p2"/>
          <p:cNvSpPr txBox="1">
            <a:spLocks noGrp="1"/>
          </p:cNvSpPr>
          <p:nvPr>
            <p:ph type="ctrTitle"/>
          </p:nvPr>
        </p:nvSpPr>
        <p:spPr>
          <a:xfrm>
            <a:off x="685800" y="1583342"/>
            <a:ext cx="7772400" cy="1159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FFFFFF"/>
              </a:buClr>
              <a:buSzPts val="4800"/>
              <a:buNone/>
              <a:defRPr sz="4800">
                <a:solidFill>
                  <a:srgbClr val="FFFFFF"/>
                </a:solidFill>
                <a:latin typeface="Calibri"/>
                <a:ea typeface="Calibri"/>
                <a:cs typeface="Calibri"/>
                <a:sym typeface="Calibri"/>
              </a:defRPr>
            </a:lvl1pPr>
            <a:lvl2pPr lvl="1" algn="ctr">
              <a:lnSpc>
                <a:spcPct val="100000"/>
              </a:lnSpc>
              <a:spcBef>
                <a:spcPts val="0"/>
              </a:spcBef>
              <a:spcAft>
                <a:spcPts val="0"/>
              </a:spcAft>
              <a:buClr>
                <a:srgbClr val="FFFFFF"/>
              </a:buClr>
              <a:buSzPts val="4800"/>
              <a:buNone/>
              <a:defRPr sz="4800">
                <a:solidFill>
                  <a:srgbClr val="FFFFFF"/>
                </a:solidFill>
              </a:defRPr>
            </a:lvl2pPr>
            <a:lvl3pPr lvl="2" algn="ctr">
              <a:lnSpc>
                <a:spcPct val="100000"/>
              </a:lnSpc>
              <a:spcBef>
                <a:spcPts val="0"/>
              </a:spcBef>
              <a:spcAft>
                <a:spcPts val="0"/>
              </a:spcAft>
              <a:buClr>
                <a:srgbClr val="FFFFFF"/>
              </a:buClr>
              <a:buSzPts val="4800"/>
              <a:buNone/>
              <a:defRPr sz="4800">
                <a:solidFill>
                  <a:srgbClr val="FFFFFF"/>
                </a:solidFill>
              </a:defRPr>
            </a:lvl3pPr>
            <a:lvl4pPr lvl="3" algn="ctr">
              <a:lnSpc>
                <a:spcPct val="100000"/>
              </a:lnSpc>
              <a:spcBef>
                <a:spcPts val="0"/>
              </a:spcBef>
              <a:spcAft>
                <a:spcPts val="0"/>
              </a:spcAft>
              <a:buClr>
                <a:srgbClr val="FFFFFF"/>
              </a:buClr>
              <a:buSzPts val="4800"/>
              <a:buNone/>
              <a:defRPr sz="4800">
                <a:solidFill>
                  <a:srgbClr val="FFFFFF"/>
                </a:solidFill>
              </a:defRPr>
            </a:lvl4pPr>
            <a:lvl5pPr lvl="4" algn="ctr">
              <a:lnSpc>
                <a:spcPct val="100000"/>
              </a:lnSpc>
              <a:spcBef>
                <a:spcPts val="0"/>
              </a:spcBef>
              <a:spcAft>
                <a:spcPts val="0"/>
              </a:spcAft>
              <a:buClr>
                <a:srgbClr val="FFFFFF"/>
              </a:buClr>
              <a:buSzPts val="4800"/>
              <a:buNone/>
              <a:defRPr sz="4800">
                <a:solidFill>
                  <a:srgbClr val="FFFFFF"/>
                </a:solidFill>
              </a:defRPr>
            </a:lvl5pPr>
            <a:lvl6pPr lvl="5" algn="ctr">
              <a:lnSpc>
                <a:spcPct val="100000"/>
              </a:lnSpc>
              <a:spcBef>
                <a:spcPts val="0"/>
              </a:spcBef>
              <a:spcAft>
                <a:spcPts val="0"/>
              </a:spcAft>
              <a:buClr>
                <a:srgbClr val="FFFFFF"/>
              </a:buClr>
              <a:buSzPts val="4800"/>
              <a:buNone/>
              <a:defRPr sz="4800">
                <a:solidFill>
                  <a:srgbClr val="FFFFFF"/>
                </a:solidFill>
              </a:defRPr>
            </a:lvl6pPr>
            <a:lvl7pPr lvl="6" algn="ctr">
              <a:lnSpc>
                <a:spcPct val="100000"/>
              </a:lnSpc>
              <a:spcBef>
                <a:spcPts val="0"/>
              </a:spcBef>
              <a:spcAft>
                <a:spcPts val="0"/>
              </a:spcAft>
              <a:buClr>
                <a:srgbClr val="FFFFFF"/>
              </a:buClr>
              <a:buSzPts val="4800"/>
              <a:buNone/>
              <a:defRPr sz="4800">
                <a:solidFill>
                  <a:srgbClr val="FFFFFF"/>
                </a:solidFill>
              </a:defRPr>
            </a:lvl7pPr>
            <a:lvl8pPr lvl="7" algn="ctr">
              <a:lnSpc>
                <a:spcPct val="100000"/>
              </a:lnSpc>
              <a:spcBef>
                <a:spcPts val="0"/>
              </a:spcBef>
              <a:spcAft>
                <a:spcPts val="0"/>
              </a:spcAft>
              <a:buClr>
                <a:srgbClr val="FFFFFF"/>
              </a:buClr>
              <a:buSzPts val="4800"/>
              <a:buNone/>
              <a:defRPr sz="4800">
                <a:solidFill>
                  <a:srgbClr val="FFFFFF"/>
                </a:solidFill>
              </a:defRPr>
            </a:lvl8pPr>
            <a:lvl9pPr lvl="8" algn="ctr">
              <a:lnSpc>
                <a:spcPct val="100000"/>
              </a:lnSpc>
              <a:spcBef>
                <a:spcPts val="0"/>
              </a:spcBef>
              <a:spcAft>
                <a:spcPts val="0"/>
              </a:spcAft>
              <a:buClr>
                <a:srgbClr val="FFFFFF"/>
              </a:buClr>
              <a:buSzPts val="4800"/>
              <a:buNone/>
              <a:defRPr sz="4800">
                <a:solidFill>
                  <a:srgbClr val="FFFFFF"/>
                </a:solidFill>
              </a:defRPr>
            </a:lvl9pPr>
          </a:lstStyle>
          <a:p>
            <a:endParaRPr/>
          </a:p>
        </p:txBody>
      </p:sp>
      <p:sp>
        <p:nvSpPr>
          <p:cNvPr id="12" name="Google Shape;12;p2"/>
          <p:cNvSpPr txBox="1">
            <a:spLocks noGrp="1"/>
          </p:cNvSpPr>
          <p:nvPr>
            <p:ph type="subTitle" idx="1"/>
          </p:nvPr>
        </p:nvSpPr>
        <p:spPr>
          <a:xfrm>
            <a:off x="685800" y="2840053"/>
            <a:ext cx="7772400" cy="78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2400"/>
              <a:buNone/>
              <a:defRPr sz="2400" b="0">
                <a:solidFill>
                  <a:srgbClr val="FFFFFF"/>
                </a:solidFill>
                <a:latin typeface="Calibri"/>
                <a:ea typeface="Calibri"/>
                <a:cs typeface="Calibri"/>
                <a:sym typeface="Calibri"/>
              </a:defRPr>
            </a:lvl1pPr>
            <a:lvl2pPr lvl="1" algn="ctr">
              <a:lnSpc>
                <a:spcPct val="100000"/>
              </a:lnSpc>
              <a:spcBef>
                <a:spcPts val="0"/>
              </a:spcBef>
              <a:spcAft>
                <a:spcPts val="0"/>
              </a:spcAft>
              <a:buClr>
                <a:srgbClr val="FFFFFF"/>
              </a:buClr>
              <a:buSzPts val="2400"/>
              <a:buNone/>
              <a:defRPr b="1">
                <a:solidFill>
                  <a:srgbClr val="FFFFFF"/>
                </a:solidFill>
              </a:defRPr>
            </a:lvl2pPr>
            <a:lvl3pPr lvl="2" algn="ctr">
              <a:lnSpc>
                <a:spcPct val="100000"/>
              </a:lnSpc>
              <a:spcBef>
                <a:spcPts val="0"/>
              </a:spcBef>
              <a:spcAft>
                <a:spcPts val="0"/>
              </a:spcAft>
              <a:buClr>
                <a:srgbClr val="FFFFFF"/>
              </a:buClr>
              <a:buSzPts val="2400"/>
              <a:buNone/>
              <a:defRPr b="1">
                <a:solidFill>
                  <a:srgbClr val="FFFFFF"/>
                </a:solidFill>
              </a:defRPr>
            </a:lvl3pPr>
            <a:lvl4pPr lvl="3" algn="ctr">
              <a:lnSpc>
                <a:spcPct val="100000"/>
              </a:lnSpc>
              <a:spcBef>
                <a:spcPts val="0"/>
              </a:spcBef>
              <a:spcAft>
                <a:spcPts val="0"/>
              </a:spcAft>
              <a:buClr>
                <a:srgbClr val="FFFFFF"/>
              </a:buClr>
              <a:buSzPts val="2400"/>
              <a:buNone/>
              <a:defRPr sz="2400" b="1">
                <a:solidFill>
                  <a:srgbClr val="FFFFFF"/>
                </a:solidFill>
              </a:defRPr>
            </a:lvl4pPr>
            <a:lvl5pPr lvl="4" algn="ctr">
              <a:lnSpc>
                <a:spcPct val="100000"/>
              </a:lnSpc>
              <a:spcBef>
                <a:spcPts val="0"/>
              </a:spcBef>
              <a:spcAft>
                <a:spcPts val="0"/>
              </a:spcAft>
              <a:buClr>
                <a:srgbClr val="FFFFFF"/>
              </a:buClr>
              <a:buSzPts val="2400"/>
              <a:buNone/>
              <a:defRPr sz="2400" b="1">
                <a:solidFill>
                  <a:srgbClr val="FFFFFF"/>
                </a:solidFill>
              </a:defRPr>
            </a:lvl5pPr>
            <a:lvl6pPr lvl="5" algn="ctr">
              <a:lnSpc>
                <a:spcPct val="100000"/>
              </a:lnSpc>
              <a:spcBef>
                <a:spcPts val="0"/>
              </a:spcBef>
              <a:spcAft>
                <a:spcPts val="0"/>
              </a:spcAft>
              <a:buClr>
                <a:srgbClr val="FFFFFF"/>
              </a:buClr>
              <a:buSzPts val="2400"/>
              <a:buNone/>
              <a:defRPr sz="2400" b="1">
                <a:solidFill>
                  <a:srgbClr val="FFFFFF"/>
                </a:solidFill>
              </a:defRPr>
            </a:lvl6pPr>
            <a:lvl7pPr lvl="6" algn="ctr">
              <a:lnSpc>
                <a:spcPct val="100000"/>
              </a:lnSpc>
              <a:spcBef>
                <a:spcPts val="0"/>
              </a:spcBef>
              <a:spcAft>
                <a:spcPts val="0"/>
              </a:spcAft>
              <a:buClr>
                <a:srgbClr val="FFFFFF"/>
              </a:buClr>
              <a:buSzPts val="2400"/>
              <a:buNone/>
              <a:defRPr sz="2400" b="1">
                <a:solidFill>
                  <a:srgbClr val="FFFFFF"/>
                </a:solidFill>
              </a:defRPr>
            </a:lvl7pPr>
            <a:lvl8pPr lvl="7" algn="ctr">
              <a:lnSpc>
                <a:spcPct val="100000"/>
              </a:lnSpc>
              <a:spcBef>
                <a:spcPts val="0"/>
              </a:spcBef>
              <a:spcAft>
                <a:spcPts val="0"/>
              </a:spcAft>
              <a:buClr>
                <a:srgbClr val="FFFFFF"/>
              </a:buClr>
              <a:buSzPts val="2400"/>
              <a:buNone/>
              <a:defRPr sz="2400" b="1">
                <a:solidFill>
                  <a:srgbClr val="FFFFFF"/>
                </a:solidFill>
              </a:defRPr>
            </a:lvl8pPr>
            <a:lvl9pPr lvl="8" algn="ctr">
              <a:lnSpc>
                <a:spcPct val="100000"/>
              </a:lnSpc>
              <a:spcBef>
                <a:spcPts val="0"/>
              </a:spcBef>
              <a:spcAft>
                <a:spcPts val="0"/>
              </a:spcAft>
              <a:buClr>
                <a:srgbClr val="FFFFFF"/>
              </a:buClr>
              <a:buSzPts val="2400"/>
              <a:buNone/>
              <a:defRPr sz="2400" b="1">
                <a:solidFill>
                  <a:srgbClr val="FFFFFF"/>
                </a:solidFill>
              </a:defRPr>
            </a:lvl9pPr>
          </a:lstStyle>
          <a:p>
            <a:endParaRPr/>
          </a:p>
        </p:txBody>
      </p:sp>
      <p:sp>
        <p:nvSpPr>
          <p:cNvPr id="13" name="Google Shape;13;p2"/>
          <p:cNvSpPr/>
          <p:nvPr/>
        </p:nvSpPr>
        <p:spPr>
          <a:xfrm>
            <a:off x="3047704" y="3992850"/>
            <a:ext cx="3047700" cy="77100"/>
          </a:xfrm>
          <a:prstGeom prst="rect">
            <a:avLst/>
          </a:pr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
          <p:cNvSpPr/>
          <p:nvPr/>
        </p:nvSpPr>
        <p:spPr>
          <a:xfrm>
            <a:off x="6096271" y="3992850"/>
            <a:ext cx="3047700" cy="77100"/>
          </a:xfrm>
          <a:prstGeom prst="rect">
            <a:avLst/>
          </a:prstGeom>
          <a:solidFill>
            <a:srgbClr val="FF820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Google Shape;15;p2"/>
          <p:cNvSpPr/>
          <p:nvPr/>
        </p:nvSpPr>
        <p:spPr>
          <a:xfrm>
            <a:off x="1" y="3992850"/>
            <a:ext cx="3047700" cy="77100"/>
          </a:xfrm>
          <a:prstGeom prst="rect">
            <a:avLst/>
          </a:prstGeom>
          <a:solidFill>
            <a:srgbClr val="EFD7A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 name="Google Shape;16;p2"/>
          <p:cNvSpPr txBox="1">
            <a:spLocks noGrp="1"/>
          </p:cNvSpPr>
          <p:nvPr>
            <p:ph type="sldNum" idx="12"/>
          </p:nvPr>
        </p:nvSpPr>
        <p:spPr>
          <a:xfrm>
            <a:off x="-125" y="4830281"/>
            <a:ext cx="9144000" cy="313500"/>
          </a:xfrm>
          <a:prstGeom prst="rect">
            <a:avLst/>
          </a:prstGeom>
          <a:noFill/>
          <a:ln>
            <a:noFill/>
          </a:ln>
        </p:spPr>
        <p:txBody>
          <a:bodyPr spcFirstLastPara="1" wrap="square" lIns="91425" tIns="91425" rIns="91425" bIns="91425" anchor="t" anchorCtr="0">
            <a:noAutofit/>
          </a:bodyPr>
          <a:lstStyle>
            <a:lvl1pPr marL="0" lvl="0" indent="0" algn="ctr">
              <a:buClr>
                <a:srgbClr val="97ABBC"/>
              </a:buClr>
              <a:buSzPts val="1300"/>
              <a:buFont typeface="Lato"/>
              <a:buNone/>
              <a:defRPr sz="1300" b="0" i="0" u="none" strike="noStrike" cap="none">
                <a:solidFill>
                  <a:srgbClr val="97ABBC"/>
                </a:solidFill>
                <a:latin typeface="Lato"/>
                <a:ea typeface="Lato"/>
                <a:cs typeface="Lato"/>
                <a:sym typeface="Lato"/>
              </a:defRPr>
            </a:lvl1pPr>
            <a:lvl2pPr marL="0" lvl="1" indent="0" algn="ctr">
              <a:buClr>
                <a:srgbClr val="97ABBC"/>
              </a:buClr>
              <a:buSzPts val="1300"/>
              <a:buFont typeface="Lato"/>
              <a:buNone/>
              <a:defRPr sz="1300" b="0" i="0" u="none" strike="noStrike" cap="none">
                <a:solidFill>
                  <a:srgbClr val="97ABBC"/>
                </a:solidFill>
                <a:latin typeface="Lato"/>
                <a:ea typeface="Lato"/>
                <a:cs typeface="Lato"/>
                <a:sym typeface="Lato"/>
              </a:defRPr>
            </a:lvl2pPr>
            <a:lvl3pPr marL="0" lvl="2" indent="0" algn="ctr">
              <a:buClr>
                <a:srgbClr val="97ABBC"/>
              </a:buClr>
              <a:buSzPts val="1300"/>
              <a:buFont typeface="Lato"/>
              <a:buNone/>
              <a:defRPr sz="1300" b="0" i="0" u="none" strike="noStrike" cap="none">
                <a:solidFill>
                  <a:srgbClr val="97ABBC"/>
                </a:solidFill>
                <a:latin typeface="Lato"/>
                <a:ea typeface="Lato"/>
                <a:cs typeface="Lato"/>
                <a:sym typeface="Lato"/>
              </a:defRPr>
            </a:lvl3pPr>
            <a:lvl4pPr marL="0" lvl="3" indent="0" algn="ctr">
              <a:buClr>
                <a:srgbClr val="97ABBC"/>
              </a:buClr>
              <a:buSzPts val="1300"/>
              <a:buFont typeface="Lato"/>
              <a:buNone/>
              <a:defRPr sz="1300" b="0" i="0" u="none" strike="noStrike" cap="none">
                <a:solidFill>
                  <a:srgbClr val="97ABBC"/>
                </a:solidFill>
                <a:latin typeface="Lato"/>
                <a:ea typeface="Lato"/>
                <a:cs typeface="Lato"/>
                <a:sym typeface="Lato"/>
              </a:defRPr>
            </a:lvl4pPr>
            <a:lvl5pPr marL="0" lvl="4" indent="0" algn="ctr">
              <a:buClr>
                <a:srgbClr val="97ABBC"/>
              </a:buClr>
              <a:buSzPts val="1300"/>
              <a:buFont typeface="Lato"/>
              <a:buNone/>
              <a:defRPr sz="1300" b="0" i="0" u="none" strike="noStrike" cap="none">
                <a:solidFill>
                  <a:srgbClr val="97ABBC"/>
                </a:solidFill>
                <a:latin typeface="Lato"/>
                <a:ea typeface="Lato"/>
                <a:cs typeface="Lato"/>
                <a:sym typeface="Lato"/>
              </a:defRPr>
            </a:lvl5pPr>
            <a:lvl6pPr marL="0" lvl="5" indent="0" algn="ctr">
              <a:buClr>
                <a:srgbClr val="97ABBC"/>
              </a:buClr>
              <a:buSzPts val="1300"/>
              <a:buFont typeface="Lato"/>
              <a:buNone/>
              <a:defRPr sz="1300" b="0" i="0" u="none" strike="noStrike" cap="none">
                <a:solidFill>
                  <a:srgbClr val="97ABBC"/>
                </a:solidFill>
                <a:latin typeface="Lato"/>
                <a:ea typeface="Lato"/>
                <a:cs typeface="Lato"/>
                <a:sym typeface="Lato"/>
              </a:defRPr>
            </a:lvl6pPr>
            <a:lvl7pPr marL="0" lvl="6" indent="0" algn="ctr">
              <a:buClr>
                <a:srgbClr val="97ABBC"/>
              </a:buClr>
              <a:buSzPts val="1300"/>
              <a:buFont typeface="Lato"/>
              <a:buNone/>
              <a:defRPr sz="1300" b="0" i="0" u="none" strike="noStrike" cap="none">
                <a:solidFill>
                  <a:srgbClr val="97ABBC"/>
                </a:solidFill>
                <a:latin typeface="Lato"/>
                <a:ea typeface="Lato"/>
                <a:cs typeface="Lato"/>
                <a:sym typeface="Lato"/>
              </a:defRPr>
            </a:lvl7pPr>
            <a:lvl8pPr marL="0" lvl="7" indent="0" algn="ctr">
              <a:buClr>
                <a:srgbClr val="97ABBC"/>
              </a:buClr>
              <a:buSzPts val="1300"/>
              <a:buFont typeface="Lato"/>
              <a:buNone/>
              <a:defRPr sz="1300" b="0" i="0" u="none" strike="noStrike" cap="none">
                <a:solidFill>
                  <a:srgbClr val="97ABBC"/>
                </a:solidFill>
                <a:latin typeface="Lato"/>
                <a:ea typeface="Lato"/>
                <a:cs typeface="Lato"/>
                <a:sym typeface="Lato"/>
              </a:defRPr>
            </a:lvl8pPr>
            <a:lvl9pPr marL="0" lvl="8" indent="0" algn="ctr">
              <a:buClr>
                <a:srgbClr val="97ABBC"/>
              </a:buClr>
              <a:buSzPts val="1300"/>
              <a:buFont typeface="Lato"/>
              <a:buNone/>
              <a:defRPr sz="1300" b="0" i="0" u="none" strike="noStrike" cap="none">
                <a:solidFill>
                  <a:srgbClr val="97ABBC"/>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no illustration">
  <p:cSld name="BLANK_1">
    <p:spTree>
      <p:nvGrpSpPr>
        <p:cNvPr id="1" name="Shape 71"/>
        <p:cNvGrpSpPr/>
        <p:nvPr/>
      </p:nvGrpSpPr>
      <p:grpSpPr>
        <a:xfrm>
          <a:off x="0" y="0"/>
          <a:ext cx="0" cy="0"/>
          <a:chOff x="0" y="0"/>
          <a:chExt cx="0" cy="0"/>
        </a:xfrm>
      </p:grpSpPr>
      <p:sp>
        <p:nvSpPr>
          <p:cNvPr id="72" name="Google Shape;72;p11"/>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2"/>
        </a:solidFill>
        <a:effectLst/>
      </p:bgPr>
    </p:bg>
    <p:spTree>
      <p:nvGrpSpPr>
        <p:cNvPr id="1" name="Shape 77"/>
        <p:cNvGrpSpPr/>
        <p:nvPr/>
      </p:nvGrpSpPr>
      <p:grpSpPr>
        <a:xfrm>
          <a:off x="0" y="0"/>
          <a:ext cx="0" cy="0"/>
          <a:chOff x="0" y="0"/>
          <a:chExt cx="0" cy="0"/>
        </a:xfrm>
      </p:grpSpPr>
      <p:sp>
        <p:nvSpPr>
          <p:cNvPr id="78" name="Google Shape;78;p13"/>
          <p:cNvSpPr/>
          <p:nvPr/>
        </p:nvSpPr>
        <p:spPr>
          <a:xfrm rot="1024905">
            <a:off x="7395002" y="3333154"/>
            <a:ext cx="1533062" cy="1103174"/>
          </a:xfrm>
          <a:custGeom>
            <a:avLst/>
            <a:gdLst/>
            <a:ahLst/>
            <a:cxnLst/>
            <a:rect l="l" t="t" r="r" b="b"/>
            <a:pathLst>
              <a:path w="3052986" h="2200086" extrusionOk="0">
                <a:moveTo>
                  <a:pt x="1244237" y="1820576"/>
                </a:moveTo>
                <a:cubicBezTo>
                  <a:pt x="1210588" y="1820576"/>
                  <a:pt x="1188858" y="1823247"/>
                  <a:pt x="1167949" y="1820165"/>
                </a:cubicBezTo>
                <a:cubicBezTo>
                  <a:pt x="1074863" y="1806397"/>
                  <a:pt x="980236" y="1797921"/>
                  <a:pt x="889718" y="1773930"/>
                </a:cubicBezTo>
                <a:cubicBezTo>
                  <a:pt x="812968" y="1753690"/>
                  <a:pt x="735602" y="1750813"/>
                  <a:pt x="658543" y="1739100"/>
                </a:cubicBezTo>
                <a:cubicBezTo>
                  <a:pt x="617703" y="1732884"/>
                  <a:pt x="577992" y="1719424"/>
                  <a:pt x="537305" y="1711719"/>
                </a:cubicBezTo>
                <a:cubicBezTo>
                  <a:pt x="461994" y="1697540"/>
                  <a:pt x="384884" y="1690553"/>
                  <a:pt x="311268" y="1670261"/>
                </a:cubicBezTo>
                <a:cubicBezTo>
                  <a:pt x="253526" y="1654336"/>
                  <a:pt x="193112" y="1666306"/>
                  <a:pt x="136346" y="1641647"/>
                </a:cubicBezTo>
                <a:cubicBezTo>
                  <a:pt x="111430" y="1630808"/>
                  <a:pt x="78706" y="1638770"/>
                  <a:pt x="49784" y="1635842"/>
                </a:cubicBezTo>
                <a:cubicBezTo>
                  <a:pt x="16084" y="1632503"/>
                  <a:pt x="10279" y="1604197"/>
                  <a:pt x="2727" y="1578100"/>
                </a:cubicBezTo>
                <a:cubicBezTo>
                  <a:pt x="-3438" y="1556421"/>
                  <a:pt x="56" y="1537516"/>
                  <a:pt x="21427" y="1527036"/>
                </a:cubicBezTo>
                <a:cubicBezTo>
                  <a:pt x="32088" y="1521814"/>
                  <a:pt x="43881" y="1519325"/>
                  <a:pt x="55743" y="1519792"/>
                </a:cubicBezTo>
                <a:cubicBezTo>
                  <a:pt x="101516" y="1522566"/>
                  <a:pt x="146826" y="1532430"/>
                  <a:pt x="193266" y="1521436"/>
                </a:cubicBezTo>
                <a:cubicBezTo>
                  <a:pt x="206007" y="1518405"/>
                  <a:pt x="221829" y="1525906"/>
                  <a:pt x="235597" y="1530478"/>
                </a:cubicBezTo>
                <a:cubicBezTo>
                  <a:pt x="252652" y="1536129"/>
                  <a:pt x="268218" y="1547739"/>
                  <a:pt x="286969" y="1532995"/>
                </a:cubicBezTo>
                <a:cubicBezTo>
                  <a:pt x="291592" y="1529399"/>
                  <a:pt x="301302" y="1530786"/>
                  <a:pt x="308288" y="1531916"/>
                </a:cubicBezTo>
                <a:cubicBezTo>
                  <a:pt x="372093" y="1542550"/>
                  <a:pt x="435948" y="1552465"/>
                  <a:pt x="499393" y="1565103"/>
                </a:cubicBezTo>
                <a:cubicBezTo>
                  <a:pt x="519941" y="1569110"/>
                  <a:pt x="539257" y="1580514"/>
                  <a:pt x="559652" y="1586730"/>
                </a:cubicBezTo>
                <a:cubicBezTo>
                  <a:pt x="574495" y="1591010"/>
                  <a:pt x="589723" y="1593815"/>
                  <a:pt x="605116" y="1595104"/>
                </a:cubicBezTo>
                <a:cubicBezTo>
                  <a:pt x="625665" y="1597107"/>
                  <a:pt x="646985" y="1596388"/>
                  <a:pt x="667790" y="1598597"/>
                </a:cubicBezTo>
                <a:cubicBezTo>
                  <a:pt x="723478" y="1604505"/>
                  <a:pt x="776648" y="1622434"/>
                  <a:pt x="832592" y="1630088"/>
                </a:cubicBezTo>
                <a:cubicBezTo>
                  <a:pt x="911962" y="1640979"/>
                  <a:pt x="995647" y="1634609"/>
                  <a:pt x="1070394" y="1672830"/>
                </a:cubicBezTo>
                <a:cubicBezTo>
                  <a:pt x="1100806" y="1660038"/>
                  <a:pt x="1129215" y="1676477"/>
                  <a:pt x="1158394" y="1679765"/>
                </a:cubicBezTo>
                <a:cubicBezTo>
                  <a:pt x="1181049" y="1682334"/>
                  <a:pt x="1202882" y="1691324"/>
                  <a:pt x="1225178" y="1696461"/>
                </a:cubicBezTo>
                <a:cubicBezTo>
                  <a:pt x="1233553" y="1697937"/>
                  <a:pt x="1242088" y="1698282"/>
                  <a:pt x="1250556" y="1697489"/>
                </a:cubicBezTo>
                <a:cubicBezTo>
                  <a:pt x="1265967" y="1696666"/>
                  <a:pt x="1284153" y="1689474"/>
                  <a:pt x="1296790" y="1694920"/>
                </a:cubicBezTo>
                <a:cubicBezTo>
                  <a:pt x="1343385" y="1714801"/>
                  <a:pt x="1395682" y="1708174"/>
                  <a:pt x="1441968" y="1729956"/>
                </a:cubicBezTo>
                <a:cubicBezTo>
                  <a:pt x="1456301" y="1736737"/>
                  <a:pt x="1477261" y="1728209"/>
                  <a:pt x="1493340" y="1733295"/>
                </a:cubicBezTo>
                <a:cubicBezTo>
                  <a:pt x="1520362" y="1741977"/>
                  <a:pt x="1544712" y="1760522"/>
                  <a:pt x="1572145" y="1766224"/>
                </a:cubicBezTo>
                <a:cubicBezTo>
                  <a:pt x="1599578" y="1771927"/>
                  <a:pt x="1629784" y="1762937"/>
                  <a:pt x="1657474" y="1767817"/>
                </a:cubicBezTo>
                <a:cubicBezTo>
                  <a:pt x="1687475" y="1772954"/>
                  <a:pt x="1715781" y="1787801"/>
                  <a:pt x="1745320" y="1796791"/>
                </a:cubicBezTo>
                <a:cubicBezTo>
                  <a:pt x="1764379" y="1802596"/>
                  <a:pt x="1784312" y="1805473"/>
                  <a:pt x="1803782" y="1809788"/>
                </a:cubicBezTo>
                <a:cubicBezTo>
                  <a:pt x="1833321" y="1816312"/>
                  <a:pt x="1862860" y="1822682"/>
                  <a:pt x="1892245" y="1829720"/>
                </a:cubicBezTo>
                <a:cubicBezTo>
                  <a:pt x="1898974" y="1831364"/>
                  <a:pt x="1908940" y="1839584"/>
                  <a:pt x="1910944" y="1837786"/>
                </a:cubicBezTo>
                <a:cubicBezTo>
                  <a:pt x="1939455" y="1811586"/>
                  <a:pt x="1966580" y="1837169"/>
                  <a:pt x="1993859" y="1839430"/>
                </a:cubicBezTo>
                <a:cubicBezTo>
                  <a:pt x="2026172" y="1842101"/>
                  <a:pt x="2058177" y="1848060"/>
                  <a:pt x="2090284" y="1852889"/>
                </a:cubicBezTo>
                <a:cubicBezTo>
                  <a:pt x="2164774" y="1864157"/>
                  <a:pt x="2239280" y="1875493"/>
                  <a:pt x="2313804" y="1886897"/>
                </a:cubicBezTo>
                <a:cubicBezTo>
                  <a:pt x="2319249" y="1887719"/>
                  <a:pt x="2327109" y="1886435"/>
                  <a:pt x="2329678" y="1889517"/>
                </a:cubicBezTo>
                <a:cubicBezTo>
                  <a:pt x="2355056" y="1920341"/>
                  <a:pt x="2399184" y="1898610"/>
                  <a:pt x="2426104" y="1924759"/>
                </a:cubicBezTo>
                <a:cubicBezTo>
                  <a:pt x="2430616" y="1928096"/>
                  <a:pt x="2436279" y="1929484"/>
                  <a:pt x="2441823" y="1928612"/>
                </a:cubicBezTo>
                <a:cubicBezTo>
                  <a:pt x="2497151" y="1920289"/>
                  <a:pt x="2548215" y="1945102"/>
                  <a:pt x="2601591" y="1951678"/>
                </a:cubicBezTo>
                <a:cubicBezTo>
                  <a:pt x="2647055" y="1957277"/>
                  <a:pt x="2698170" y="1956815"/>
                  <a:pt x="2737778" y="1975514"/>
                </a:cubicBezTo>
                <a:cubicBezTo>
                  <a:pt x="2788482" y="1999556"/>
                  <a:pt x="2845916" y="1995138"/>
                  <a:pt x="2893949" y="2025345"/>
                </a:cubicBezTo>
                <a:cubicBezTo>
                  <a:pt x="2912289" y="2036853"/>
                  <a:pt x="2939670" y="2032897"/>
                  <a:pt x="2961606" y="2040038"/>
                </a:cubicBezTo>
                <a:cubicBezTo>
                  <a:pt x="2989912" y="2049233"/>
                  <a:pt x="3022174" y="2053908"/>
                  <a:pt x="3016061" y="2100451"/>
                </a:cubicBezTo>
                <a:cubicBezTo>
                  <a:pt x="3013800" y="2117507"/>
                  <a:pt x="3037329" y="2137182"/>
                  <a:pt x="3046525" y="2156961"/>
                </a:cubicBezTo>
                <a:cubicBezTo>
                  <a:pt x="3051302" y="2167235"/>
                  <a:pt x="3055771" y="2183880"/>
                  <a:pt x="3050840" y="2190455"/>
                </a:cubicBezTo>
                <a:cubicBezTo>
                  <a:pt x="3045240" y="2197904"/>
                  <a:pt x="3027928" y="2201757"/>
                  <a:pt x="3017448" y="2199394"/>
                </a:cubicBezTo>
                <a:cubicBezTo>
                  <a:pt x="2964175" y="2187578"/>
                  <a:pt x="2911467" y="2172937"/>
                  <a:pt x="2858194" y="2159837"/>
                </a:cubicBezTo>
                <a:cubicBezTo>
                  <a:pt x="2829888" y="2152799"/>
                  <a:pt x="2801377" y="2146583"/>
                  <a:pt x="2772865" y="2140573"/>
                </a:cubicBezTo>
                <a:cubicBezTo>
                  <a:pt x="2691595" y="2123449"/>
                  <a:pt x="2610307" y="2106325"/>
                  <a:pt x="2529002" y="2089201"/>
                </a:cubicBezTo>
                <a:cubicBezTo>
                  <a:pt x="2425898" y="2067727"/>
                  <a:pt x="2323000" y="2045380"/>
                  <a:pt x="2219639" y="2025345"/>
                </a:cubicBezTo>
                <a:cubicBezTo>
                  <a:pt x="2133950" y="2008752"/>
                  <a:pt x="2046258" y="2000378"/>
                  <a:pt x="1962059" y="1978442"/>
                </a:cubicBezTo>
                <a:cubicBezTo>
                  <a:pt x="1857260" y="1951164"/>
                  <a:pt x="1747786" y="1948082"/>
                  <a:pt x="1645042" y="1912378"/>
                </a:cubicBezTo>
                <a:cubicBezTo>
                  <a:pt x="1626699" y="1905111"/>
                  <a:pt x="1607992" y="1898801"/>
                  <a:pt x="1588995" y="1893473"/>
                </a:cubicBezTo>
                <a:cubicBezTo>
                  <a:pt x="1564850" y="1887822"/>
                  <a:pt x="1540037" y="1885254"/>
                  <a:pt x="1515584" y="1880990"/>
                </a:cubicBezTo>
                <a:cubicBezTo>
                  <a:pt x="1447876" y="1869174"/>
                  <a:pt x="1380116" y="1857718"/>
                  <a:pt x="1312613" y="1845029"/>
                </a:cubicBezTo>
                <a:cubicBezTo>
                  <a:pt x="1294941" y="1841690"/>
                  <a:pt x="1278040" y="1834292"/>
                  <a:pt x="1260984" y="1828179"/>
                </a:cubicBezTo>
                <a:cubicBezTo>
                  <a:pt x="1255226" y="1826050"/>
                  <a:pt x="1249629" y="1823509"/>
                  <a:pt x="1244237" y="1820576"/>
                </a:cubicBezTo>
                <a:close/>
                <a:moveTo>
                  <a:pt x="2324078" y="869216"/>
                </a:moveTo>
                <a:cubicBezTo>
                  <a:pt x="2311287" y="827091"/>
                  <a:pt x="2302297" y="820926"/>
                  <a:pt x="2261661" y="829403"/>
                </a:cubicBezTo>
                <a:cubicBezTo>
                  <a:pt x="2253306" y="830563"/>
                  <a:pt x="2244870" y="831027"/>
                  <a:pt x="2236438" y="830790"/>
                </a:cubicBezTo>
                <a:cubicBezTo>
                  <a:pt x="2188148" y="832434"/>
                  <a:pt x="2139704" y="832947"/>
                  <a:pt x="2091466" y="835927"/>
                </a:cubicBezTo>
                <a:cubicBezTo>
                  <a:pt x="2054221" y="838341"/>
                  <a:pt x="2017233" y="844455"/>
                  <a:pt x="1980039" y="848051"/>
                </a:cubicBezTo>
                <a:cubicBezTo>
                  <a:pt x="1885772" y="857092"/>
                  <a:pt x="1791350" y="864490"/>
                  <a:pt x="1697493" y="874816"/>
                </a:cubicBezTo>
                <a:cubicBezTo>
                  <a:pt x="1621668" y="883086"/>
                  <a:pt x="1546356" y="895673"/>
                  <a:pt x="1470582" y="904252"/>
                </a:cubicBezTo>
                <a:cubicBezTo>
                  <a:pt x="1445667" y="907026"/>
                  <a:pt x="1419210" y="898498"/>
                  <a:pt x="1394860" y="903327"/>
                </a:cubicBezTo>
                <a:cubicBezTo>
                  <a:pt x="1335320" y="915143"/>
                  <a:pt x="1274855" y="914218"/>
                  <a:pt x="1215057" y="919766"/>
                </a:cubicBezTo>
                <a:cubicBezTo>
                  <a:pt x="1133941" y="927318"/>
                  <a:pt x="1051797" y="922694"/>
                  <a:pt x="970269" y="926856"/>
                </a:cubicBezTo>
                <a:cubicBezTo>
                  <a:pt x="899427" y="930503"/>
                  <a:pt x="828739" y="937644"/>
                  <a:pt x="758308" y="945966"/>
                </a:cubicBezTo>
                <a:cubicBezTo>
                  <a:pt x="709864" y="951668"/>
                  <a:pt x="661985" y="962354"/>
                  <a:pt x="613747" y="969905"/>
                </a:cubicBezTo>
                <a:cubicBezTo>
                  <a:pt x="600339" y="971960"/>
                  <a:pt x="585852" y="968313"/>
                  <a:pt x="572649" y="971292"/>
                </a:cubicBezTo>
                <a:cubicBezTo>
                  <a:pt x="510592" y="985420"/>
                  <a:pt x="449356" y="1004119"/>
                  <a:pt x="384627" y="1002424"/>
                </a:cubicBezTo>
                <a:cubicBezTo>
                  <a:pt x="371936" y="1002450"/>
                  <a:pt x="359306" y="1004178"/>
                  <a:pt x="347074" y="1007561"/>
                </a:cubicBezTo>
                <a:cubicBezTo>
                  <a:pt x="285428" y="1022665"/>
                  <a:pt x="224090" y="1038384"/>
                  <a:pt x="162648" y="1053796"/>
                </a:cubicBezTo>
                <a:cubicBezTo>
                  <a:pt x="104136" y="1068745"/>
                  <a:pt x="96533" y="1078198"/>
                  <a:pt x="93142" y="1138714"/>
                </a:cubicBezTo>
                <a:cubicBezTo>
                  <a:pt x="90676" y="1183151"/>
                  <a:pt x="115848" y="1205190"/>
                  <a:pt x="158590" y="1195686"/>
                </a:cubicBezTo>
                <a:cubicBezTo>
                  <a:pt x="165782" y="1194093"/>
                  <a:pt x="172461" y="1190549"/>
                  <a:pt x="179653" y="1189059"/>
                </a:cubicBezTo>
                <a:cubicBezTo>
                  <a:pt x="218850" y="1180582"/>
                  <a:pt x="257944" y="1171233"/>
                  <a:pt x="297449" y="1164554"/>
                </a:cubicBezTo>
                <a:cubicBezTo>
                  <a:pt x="346150" y="1156283"/>
                  <a:pt x="395364" y="1151095"/>
                  <a:pt x="444116" y="1143132"/>
                </a:cubicBezTo>
                <a:cubicBezTo>
                  <a:pt x="535404" y="1128183"/>
                  <a:pt x="626128" y="1108867"/>
                  <a:pt x="717878" y="1097565"/>
                </a:cubicBezTo>
                <a:cubicBezTo>
                  <a:pt x="824989" y="1084414"/>
                  <a:pt x="932973" y="1077787"/>
                  <a:pt x="1040546" y="1068643"/>
                </a:cubicBezTo>
                <a:cubicBezTo>
                  <a:pt x="1093306" y="1064122"/>
                  <a:pt x="1146065" y="1059447"/>
                  <a:pt x="1198875" y="1056211"/>
                </a:cubicBezTo>
                <a:cubicBezTo>
                  <a:pt x="1300695" y="1049892"/>
                  <a:pt x="1402617" y="1045320"/>
                  <a:pt x="1504385" y="1038538"/>
                </a:cubicBezTo>
                <a:cubicBezTo>
                  <a:pt x="1584217" y="1033401"/>
                  <a:pt x="1664050" y="1027134"/>
                  <a:pt x="1743574" y="1018709"/>
                </a:cubicBezTo>
                <a:cubicBezTo>
                  <a:pt x="1810614" y="1011568"/>
                  <a:pt x="1877141" y="1000574"/>
                  <a:pt x="1943925" y="991379"/>
                </a:cubicBezTo>
                <a:cubicBezTo>
                  <a:pt x="1985588" y="985574"/>
                  <a:pt x="2027148" y="978176"/>
                  <a:pt x="2069016" y="974580"/>
                </a:cubicBezTo>
                <a:cubicBezTo>
                  <a:pt x="2125217" y="969803"/>
                  <a:pt x="2181778" y="968570"/>
                  <a:pt x="2238082" y="964614"/>
                </a:cubicBezTo>
                <a:cubicBezTo>
                  <a:pt x="2273169" y="962200"/>
                  <a:pt x="2308050" y="957627"/>
                  <a:pt x="2354748" y="952850"/>
                </a:cubicBezTo>
                <a:cubicBezTo>
                  <a:pt x="2341185" y="916376"/>
                  <a:pt x="2331322" y="893155"/>
                  <a:pt x="2324078" y="869216"/>
                </a:cubicBezTo>
                <a:close/>
                <a:moveTo>
                  <a:pt x="1998379" y="32159"/>
                </a:moveTo>
                <a:cubicBezTo>
                  <a:pt x="1868511" y="73257"/>
                  <a:pt x="1739002" y="115793"/>
                  <a:pt x="1609236" y="157301"/>
                </a:cubicBezTo>
                <a:cubicBezTo>
                  <a:pt x="1573583" y="168757"/>
                  <a:pt x="1537571" y="179135"/>
                  <a:pt x="1501611" y="189409"/>
                </a:cubicBezTo>
                <a:cubicBezTo>
                  <a:pt x="1465651" y="199683"/>
                  <a:pt x="1430153" y="208160"/>
                  <a:pt x="1394963" y="219102"/>
                </a:cubicBezTo>
                <a:cubicBezTo>
                  <a:pt x="1357718" y="230712"/>
                  <a:pt x="1326740" y="257837"/>
                  <a:pt x="1282715" y="254600"/>
                </a:cubicBezTo>
                <a:cubicBezTo>
                  <a:pt x="1261549" y="253008"/>
                  <a:pt x="1239459" y="272478"/>
                  <a:pt x="1216958" y="279875"/>
                </a:cubicBezTo>
                <a:cubicBezTo>
                  <a:pt x="1124488" y="310339"/>
                  <a:pt x="1029604" y="332788"/>
                  <a:pt x="942528" y="377893"/>
                </a:cubicBezTo>
                <a:cubicBezTo>
                  <a:pt x="939292" y="379537"/>
                  <a:pt x="935234" y="382157"/>
                  <a:pt x="932254" y="381489"/>
                </a:cubicBezTo>
                <a:cubicBezTo>
                  <a:pt x="892697" y="372345"/>
                  <a:pt x="865059" y="398802"/>
                  <a:pt x="832027" y="411285"/>
                </a:cubicBezTo>
                <a:cubicBezTo>
                  <a:pt x="799919" y="423358"/>
                  <a:pt x="773360" y="455979"/>
                  <a:pt x="731646" y="443393"/>
                </a:cubicBezTo>
                <a:cubicBezTo>
                  <a:pt x="720704" y="440105"/>
                  <a:pt x="704984" y="449866"/>
                  <a:pt x="692244" y="455414"/>
                </a:cubicBezTo>
                <a:cubicBezTo>
                  <a:pt x="617240" y="488086"/>
                  <a:pt x="545730" y="528619"/>
                  <a:pt x="466206" y="551480"/>
                </a:cubicBezTo>
                <a:cubicBezTo>
                  <a:pt x="422951" y="563963"/>
                  <a:pt x="375534" y="575059"/>
                  <a:pt x="340756" y="601105"/>
                </a:cubicBezTo>
                <a:cubicBezTo>
                  <a:pt x="293545" y="636500"/>
                  <a:pt x="238011" y="649292"/>
                  <a:pt x="188026" y="676673"/>
                </a:cubicBezTo>
                <a:cubicBezTo>
                  <a:pt x="145696" y="700048"/>
                  <a:pt x="132339" y="720186"/>
                  <a:pt x="149497" y="766934"/>
                </a:cubicBezTo>
                <a:cubicBezTo>
                  <a:pt x="163676" y="805566"/>
                  <a:pt x="196605" y="820104"/>
                  <a:pt x="236316" y="804487"/>
                </a:cubicBezTo>
                <a:cubicBezTo>
                  <a:pt x="282294" y="786353"/>
                  <a:pt x="327656" y="766523"/>
                  <a:pt x="373993" y="749314"/>
                </a:cubicBezTo>
                <a:cubicBezTo>
                  <a:pt x="500574" y="702359"/>
                  <a:pt x="627617" y="656844"/>
                  <a:pt x="754147" y="609890"/>
                </a:cubicBezTo>
                <a:cubicBezTo>
                  <a:pt x="792984" y="595557"/>
                  <a:pt x="831205" y="579066"/>
                  <a:pt x="869734" y="564477"/>
                </a:cubicBezTo>
                <a:cubicBezTo>
                  <a:pt x="934155" y="540435"/>
                  <a:pt x="999089" y="517677"/>
                  <a:pt x="1063458" y="493635"/>
                </a:cubicBezTo>
                <a:cubicBezTo>
                  <a:pt x="1131835" y="467948"/>
                  <a:pt x="1199081" y="439540"/>
                  <a:pt x="1268176" y="416268"/>
                </a:cubicBezTo>
                <a:cubicBezTo>
                  <a:pt x="1326381" y="396695"/>
                  <a:pt x="1386846" y="383955"/>
                  <a:pt x="1445615" y="366026"/>
                </a:cubicBezTo>
                <a:cubicBezTo>
                  <a:pt x="1495703" y="350615"/>
                  <a:pt x="1544301" y="330631"/>
                  <a:pt x="1594595" y="315630"/>
                </a:cubicBezTo>
                <a:cubicBezTo>
                  <a:pt x="1724309" y="276896"/>
                  <a:pt x="1854794" y="240730"/>
                  <a:pt x="1984406" y="201584"/>
                </a:cubicBezTo>
                <a:cubicBezTo>
                  <a:pt x="2042046" y="184169"/>
                  <a:pt x="2098247" y="162028"/>
                  <a:pt x="2157633" y="141171"/>
                </a:cubicBezTo>
                <a:lnTo>
                  <a:pt x="2112426" y="0"/>
                </a:lnTo>
                <a:cubicBezTo>
                  <a:pt x="2078006" y="9607"/>
                  <a:pt x="2037730" y="19624"/>
                  <a:pt x="1998379" y="3215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9" name="Google Shape;79;p13"/>
          <p:cNvSpPr/>
          <p:nvPr/>
        </p:nvSpPr>
        <p:spPr>
          <a:xfrm rot="-9770043">
            <a:off x="450264" y="596545"/>
            <a:ext cx="1525768" cy="1099520"/>
          </a:xfrm>
          <a:custGeom>
            <a:avLst/>
            <a:gdLst/>
            <a:ahLst/>
            <a:cxnLst/>
            <a:rect l="l" t="t" r="r" b="b"/>
            <a:pathLst>
              <a:path w="3052986" h="2200086" extrusionOk="0">
                <a:moveTo>
                  <a:pt x="1244237" y="1820576"/>
                </a:moveTo>
                <a:cubicBezTo>
                  <a:pt x="1210588" y="1820576"/>
                  <a:pt x="1188858" y="1823247"/>
                  <a:pt x="1167949" y="1820165"/>
                </a:cubicBezTo>
                <a:cubicBezTo>
                  <a:pt x="1074863" y="1806397"/>
                  <a:pt x="980236" y="1797921"/>
                  <a:pt x="889718" y="1773930"/>
                </a:cubicBezTo>
                <a:cubicBezTo>
                  <a:pt x="812968" y="1753690"/>
                  <a:pt x="735602" y="1750813"/>
                  <a:pt x="658543" y="1739100"/>
                </a:cubicBezTo>
                <a:cubicBezTo>
                  <a:pt x="617703" y="1732884"/>
                  <a:pt x="577992" y="1719424"/>
                  <a:pt x="537305" y="1711719"/>
                </a:cubicBezTo>
                <a:cubicBezTo>
                  <a:pt x="461994" y="1697540"/>
                  <a:pt x="384884" y="1690553"/>
                  <a:pt x="311268" y="1670261"/>
                </a:cubicBezTo>
                <a:cubicBezTo>
                  <a:pt x="253526" y="1654336"/>
                  <a:pt x="193112" y="1666306"/>
                  <a:pt x="136346" y="1641647"/>
                </a:cubicBezTo>
                <a:cubicBezTo>
                  <a:pt x="111430" y="1630808"/>
                  <a:pt x="78706" y="1638770"/>
                  <a:pt x="49784" y="1635842"/>
                </a:cubicBezTo>
                <a:cubicBezTo>
                  <a:pt x="16084" y="1632503"/>
                  <a:pt x="10279" y="1604197"/>
                  <a:pt x="2727" y="1578100"/>
                </a:cubicBezTo>
                <a:cubicBezTo>
                  <a:pt x="-3438" y="1556421"/>
                  <a:pt x="56" y="1537516"/>
                  <a:pt x="21427" y="1527036"/>
                </a:cubicBezTo>
                <a:cubicBezTo>
                  <a:pt x="32088" y="1521814"/>
                  <a:pt x="43881" y="1519325"/>
                  <a:pt x="55743" y="1519792"/>
                </a:cubicBezTo>
                <a:cubicBezTo>
                  <a:pt x="101516" y="1522566"/>
                  <a:pt x="146826" y="1532430"/>
                  <a:pt x="193266" y="1521436"/>
                </a:cubicBezTo>
                <a:cubicBezTo>
                  <a:pt x="206007" y="1518405"/>
                  <a:pt x="221829" y="1525906"/>
                  <a:pt x="235597" y="1530478"/>
                </a:cubicBezTo>
                <a:cubicBezTo>
                  <a:pt x="252652" y="1536129"/>
                  <a:pt x="268218" y="1547739"/>
                  <a:pt x="286969" y="1532995"/>
                </a:cubicBezTo>
                <a:cubicBezTo>
                  <a:pt x="291592" y="1529399"/>
                  <a:pt x="301302" y="1530786"/>
                  <a:pt x="308288" y="1531916"/>
                </a:cubicBezTo>
                <a:cubicBezTo>
                  <a:pt x="372093" y="1542550"/>
                  <a:pt x="435948" y="1552465"/>
                  <a:pt x="499393" y="1565103"/>
                </a:cubicBezTo>
                <a:cubicBezTo>
                  <a:pt x="519941" y="1569110"/>
                  <a:pt x="539257" y="1580514"/>
                  <a:pt x="559652" y="1586730"/>
                </a:cubicBezTo>
                <a:cubicBezTo>
                  <a:pt x="574495" y="1591010"/>
                  <a:pt x="589723" y="1593815"/>
                  <a:pt x="605116" y="1595104"/>
                </a:cubicBezTo>
                <a:cubicBezTo>
                  <a:pt x="625665" y="1597107"/>
                  <a:pt x="646985" y="1596388"/>
                  <a:pt x="667790" y="1598597"/>
                </a:cubicBezTo>
                <a:cubicBezTo>
                  <a:pt x="723478" y="1604505"/>
                  <a:pt x="776648" y="1622434"/>
                  <a:pt x="832592" y="1630088"/>
                </a:cubicBezTo>
                <a:cubicBezTo>
                  <a:pt x="911962" y="1640979"/>
                  <a:pt x="995647" y="1634609"/>
                  <a:pt x="1070394" y="1672830"/>
                </a:cubicBezTo>
                <a:cubicBezTo>
                  <a:pt x="1100806" y="1660038"/>
                  <a:pt x="1129215" y="1676477"/>
                  <a:pt x="1158394" y="1679765"/>
                </a:cubicBezTo>
                <a:cubicBezTo>
                  <a:pt x="1181049" y="1682334"/>
                  <a:pt x="1202882" y="1691324"/>
                  <a:pt x="1225178" y="1696461"/>
                </a:cubicBezTo>
                <a:cubicBezTo>
                  <a:pt x="1233553" y="1697937"/>
                  <a:pt x="1242088" y="1698282"/>
                  <a:pt x="1250556" y="1697489"/>
                </a:cubicBezTo>
                <a:cubicBezTo>
                  <a:pt x="1265967" y="1696666"/>
                  <a:pt x="1284153" y="1689474"/>
                  <a:pt x="1296790" y="1694920"/>
                </a:cubicBezTo>
                <a:cubicBezTo>
                  <a:pt x="1343385" y="1714801"/>
                  <a:pt x="1395682" y="1708174"/>
                  <a:pt x="1441968" y="1729956"/>
                </a:cubicBezTo>
                <a:cubicBezTo>
                  <a:pt x="1456301" y="1736737"/>
                  <a:pt x="1477261" y="1728209"/>
                  <a:pt x="1493340" y="1733295"/>
                </a:cubicBezTo>
                <a:cubicBezTo>
                  <a:pt x="1520362" y="1741977"/>
                  <a:pt x="1544712" y="1760522"/>
                  <a:pt x="1572145" y="1766224"/>
                </a:cubicBezTo>
                <a:cubicBezTo>
                  <a:pt x="1599578" y="1771927"/>
                  <a:pt x="1629784" y="1762937"/>
                  <a:pt x="1657474" y="1767817"/>
                </a:cubicBezTo>
                <a:cubicBezTo>
                  <a:pt x="1687475" y="1772954"/>
                  <a:pt x="1715781" y="1787801"/>
                  <a:pt x="1745320" y="1796791"/>
                </a:cubicBezTo>
                <a:cubicBezTo>
                  <a:pt x="1764379" y="1802596"/>
                  <a:pt x="1784312" y="1805473"/>
                  <a:pt x="1803782" y="1809788"/>
                </a:cubicBezTo>
                <a:cubicBezTo>
                  <a:pt x="1833321" y="1816312"/>
                  <a:pt x="1862860" y="1822682"/>
                  <a:pt x="1892245" y="1829720"/>
                </a:cubicBezTo>
                <a:cubicBezTo>
                  <a:pt x="1898974" y="1831364"/>
                  <a:pt x="1908940" y="1839584"/>
                  <a:pt x="1910944" y="1837786"/>
                </a:cubicBezTo>
                <a:cubicBezTo>
                  <a:pt x="1939455" y="1811586"/>
                  <a:pt x="1966580" y="1837169"/>
                  <a:pt x="1993859" y="1839430"/>
                </a:cubicBezTo>
                <a:cubicBezTo>
                  <a:pt x="2026172" y="1842101"/>
                  <a:pt x="2058177" y="1848060"/>
                  <a:pt x="2090284" y="1852889"/>
                </a:cubicBezTo>
                <a:cubicBezTo>
                  <a:pt x="2164774" y="1864157"/>
                  <a:pt x="2239280" y="1875493"/>
                  <a:pt x="2313804" y="1886897"/>
                </a:cubicBezTo>
                <a:cubicBezTo>
                  <a:pt x="2319249" y="1887719"/>
                  <a:pt x="2327109" y="1886435"/>
                  <a:pt x="2329678" y="1889517"/>
                </a:cubicBezTo>
                <a:cubicBezTo>
                  <a:pt x="2355056" y="1920341"/>
                  <a:pt x="2399184" y="1898610"/>
                  <a:pt x="2426104" y="1924759"/>
                </a:cubicBezTo>
                <a:cubicBezTo>
                  <a:pt x="2430616" y="1928096"/>
                  <a:pt x="2436279" y="1929484"/>
                  <a:pt x="2441823" y="1928612"/>
                </a:cubicBezTo>
                <a:cubicBezTo>
                  <a:pt x="2497151" y="1920289"/>
                  <a:pt x="2548215" y="1945102"/>
                  <a:pt x="2601591" y="1951678"/>
                </a:cubicBezTo>
                <a:cubicBezTo>
                  <a:pt x="2647055" y="1957277"/>
                  <a:pt x="2698170" y="1956815"/>
                  <a:pt x="2737778" y="1975514"/>
                </a:cubicBezTo>
                <a:cubicBezTo>
                  <a:pt x="2788482" y="1999556"/>
                  <a:pt x="2845916" y="1995138"/>
                  <a:pt x="2893949" y="2025345"/>
                </a:cubicBezTo>
                <a:cubicBezTo>
                  <a:pt x="2912289" y="2036853"/>
                  <a:pt x="2939670" y="2032897"/>
                  <a:pt x="2961606" y="2040038"/>
                </a:cubicBezTo>
                <a:cubicBezTo>
                  <a:pt x="2989912" y="2049233"/>
                  <a:pt x="3022174" y="2053908"/>
                  <a:pt x="3016061" y="2100451"/>
                </a:cubicBezTo>
                <a:cubicBezTo>
                  <a:pt x="3013800" y="2117507"/>
                  <a:pt x="3037329" y="2137182"/>
                  <a:pt x="3046525" y="2156961"/>
                </a:cubicBezTo>
                <a:cubicBezTo>
                  <a:pt x="3051302" y="2167235"/>
                  <a:pt x="3055771" y="2183880"/>
                  <a:pt x="3050840" y="2190455"/>
                </a:cubicBezTo>
                <a:cubicBezTo>
                  <a:pt x="3045240" y="2197904"/>
                  <a:pt x="3027928" y="2201757"/>
                  <a:pt x="3017448" y="2199394"/>
                </a:cubicBezTo>
                <a:cubicBezTo>
                  <a:pt x="2964175" y="2187578"/>
                  <a:pt x="2911467" y="2172937"/>
                  <a:pt x="2858194" y="2159837"/>
                </a:cubicBezTo>
                <a:cubicBezTo>
                  <a:pt x="2829888" y="2152799"/>
                  <a:pt x="2801377" y="2146583"/>
                  <a:pt x="2772865" y="2140573"/>
                </a:cubicBezTo>
                <a:cubicBezTo>
                  <a:pt x="2691595" y="2123449"/>
                  <a:pt x="2610307" y="2106325"/>
                  <a:pt x="2529002" y="2089201"/>
                </a:cubicBezTo>
                <a:cubicBezTo>
                  <a:pt x="2425898" y="2067727"/>
                  <a:pt x="2323000" y="2045380"/>
                  <a:pt x="2219639" y="2025345"/>
                </a:cubicBezTo>
                <a:cubicBezTo>
                  <a:pt x="2133950" y="2008752"/>
                  <a:pt x="2046258" y="2000378"/>
                  <a:pt x="1962059" y="1978442"/>
                </a:cubicBezTo>
                <a:cubicBezTo>
                  <a:pt x="1857260" y="1951164"/>
                  <a:pt x="1747786" y="1948082"/>
                  <a:pt x="1645042" y="1912378"/>
                </a:cubicBezTo>
                <a:cubicBezTo>
                  <a:pt x="1626699" y="1905111"/>
                  <a:pt x="1607992" y="1898801"/>
                  <a:pt x="1588995" y="1893473"/>
                </a:cubicBezTo>
                <a:cubicBezTo>
                  <a:pt x="1564850" y="1887822"/>
                  <a:pt x="1540037" y="1885254"/>
                  <a:pt x="1515584" y="1880990"/>
                </a:cubicBezTo>
                <a:cubicBezTo>
                  <a:pt x="1447876" y="1869174"/>
                  <a:pt x="1380116" y="1857718"/>
                  <a:pt x="1312613" y="1845029"/>
                </a:cubicBezTo>
                <a:cubicBezTo>
                  <a:pt x="1294941" y="1841690"/>
                  <a:pt x="1278040" y="1834292"/>
                  <a:pt x="1260984" y="1828179"/>
                </a:cubicBezTo>
                <a:cubicBezTo>
                  <a:pt x="1255226" y="1826050"/>
                  <a:pt x="1249629" y="1823509"/>
                  <a:pt x="1244237" y="1820576"/>
                </a:cubicBezTo>
                <a:close/>
                <a:moveTo>
                  <a:pt x="2324078" y="869216"/>
                </a:moveTo>
                <a:cubicBezTo>
                  <a:pt x="2311287" y="827091"/>
                  <a:pt x="2302297" y="820926"/>
                  <a:pt x="2261661" y="829403"/>
                </a:cubicBezTo>
                <a:cubicBezTo>
                  <a:pt x="2253306" y="830563"/>
                  <a:pt x="2244870" y="831027"/>
                  <a:pt x="2236438" y="830790"/>
                </a:cubicBezTo>
                <a:cubicBezTo>
                  <a:pt x="2188148" y="832434"/>
                  <a:pt x="2139704" y="832947"/>
                  <a:pt x="2091466" y="835927"/>
                </a:cubicBezTo>
                <a:cubicBezTo>
                  <a:pt x="2054221" y="838341"/>
                  <a:pt x="2017233" y="844455"/>
                  <a:pt x="1980039" y="848051"/>
                </a:cubicBezTo>
                <a:cubicBezTo>
                  <a:pt x="1885772" y="857092"/>
                  <a:pt x="1791350" y="864490"/>
                  <a:pt x="1697493" y="874816"/>
                </a:cubicBezTo>
                <a:cubicBezTo>
                  <a:pt x="1621668" y="883086"/>
                  <a:pt x="1546356" y="895673"/>
                  <a:pt x="1470582" y="904252"/>
                </a:cubicBezTo>
                <a:cubicBezTo>
                  <a:pt x="1445667" y="907026"/>
                  <a:pt x="1419210" y="898498"/>
                  <a:pt x="1394860" y="903327"/>
                </a:cubicBezTo>
                <a:cubicBezTo>
                  <a:pt x="1335320" y="915143"/>
                  <a:pt x="1274855" y="914218"/>
                  <a:pt x="1215057" y="919766"/>
                </a:cubicBezTo>
                <a:cubicBezTo>
                  <a:pt x="1133941" y="927318"/>
                  <a:pt x="1051797" y="922694"/>
                  <a:pt x="970269" y="926856"/>
                </a:cubicBezTo>
                <a:cubicBezTo>
                  <a:pt x="899427" y="930503"/>
                  <a:pt x="828739" y="937644"/>
                  <a:pt x="758308" y="945966"/>
                </a:cubicBezTo>
                <a:cubicBezTo>
                  <a:pt x="709864" y="951668"/>
                  <a:pt x="661985" y="962354"/>
                  <a:pt x="613747" y="969905"/>
                </a:cubicBezTo>
                <a:cubicBezTo>
                  <a:pt x="600339" y="971960"/>
                  <a:pt x="585852" y="968313"/>
                  <a:pt x="572649" y="971292"/>
                </a:cubicBezTo>
                <a:cubicBezTo>
                  <a:pt x="510592" y="985420"/>
                  <a:pt x="449356" y="1004119"/>
                  <a:pt x="384627" y="1002424"/>
                </a:cubicBezTo>
                <a:cubicBezTo>
                  <a:pt x="371936" y="1002450"/>
                  <a:pt x="359306" y="1004178"/>
                  <a:pt x="347074" y="1007561"/>
                </a:cubicBezTo>
                <a:cubicBezTo>
                  <a:pt x="285428" y="1022665"/>
                  <a:pt x="224090" y="1038384"/>
                  <a:pt x="162648" y="1053796"/>
                </a:cubicBezTo>
                <a:cubicBezTo>
                  <a:pt x="104136" y="1068745"/>
                  <a:pt x="96533" y="1078198"/>
                  <a:pt x="93142" y="1138714"/>
                </a:cubicBezTo>
                <a:cubicBezTo>
                  <a:pt x="90676" y="1183151"/>
                  <a:pt x="115848" y="1205190"/>
                  <a:pt x="158590" y="1195686"/>
                </a:cubicBezTo>
                <a:cubicBezTo>
                  <a:pt x="165782" y="1194093"/>
                  <a:pt x="172461" y="1190549"/>
                  <a:pt x="179653" y="1189059"/>
                </a:cubicBezTo>
                <a:cubicBezTo>
                  <a:pt x="218850" y="1180582"/>
                  <a:pt x="257944" y="1171233"/>
                  <a:pt x="297449" y="1164554"/>
                </a:cubicBezTo>
                <a:cubicBezTo>
                  <a:pt x="346150" y="1156283"/>
                  <a:pt x="395364" y="1151095"/>
                  <a:pt x="444116" y="1143132"/>
                </a:cubicBezTo>
                <a:cubicBezTo>
                  <a:pt x="535404" y="1128183"/>
                  <a:pt x="626128" y="1108867"/>
                  <a:pt x="717878" y="1097565"/>
                </a:cubicBezTo>
                <a:cubicBezTo>
                  <a:pt x="824989" y="1084414"/>
                  <a:pt x="932973" y="1077787"/>
                  <a:pt x="1040546" y="1068643"/>
                </a:cubicBezTo>
                <a:cubicBezTo>
                  <a:pt x="1093306" y="1064122"/>
                  <a:pt x="1146065" y="1059447"/>
                  <a:pt x="1198875" y="1056211"/>
                </a:cubicBezTo>
                <a:cubicBezTo>
                  <a:pt x="1300695" y="1049892"/>
                  <a:pt x="1402617" y="1045320"/>
                  <a:pt x="1504385" y="1038538"/>
                </a:cubicBezTo>
                <a:cubicBezTo>
                  <a:pt x="1584217" y="1033401"/>
                  <a:pt x="1664050" y="1027134"/>
                  <a:pt x="1743574" y="1018709"/>
                </a:cubicBezTo>
                <a:cubicBezTo>
                  <a:pt x="1810614" y="1011568"/>
                  <a:pt x="1877141" y="1000574"/>
                  <a:pt x="1943925" y="991379"/>
                </a:cubicBezTo>
                <a:cubicBezTo>
                  <a:pt x="1985588" y="985574"/>
                  <a:pt x="2027148" y="978176"/>
                  <a:pt x="2069016" y="974580"/>
                </a:cubicBezTo>
                <a:cubicBezTo>
                  <a:pt x="2125217" y="969803"/>
                  <a:pt x="2181778" y="968570"/>
                  <a:pt x="2238082" y="964614"/>
                </a:cubicBezTo>
                <a:cubicBezTo>
                  <a:pt x="2273169" y="962200"/>
                  <a:pt x="2308050" y="957627"/>
                  <a:pt x="2354748" y="952850"/>
                </a:cubicBezTo>
                <a:cubicBezTo>
                  <a:pt x="2341185" y="916376"/>
                  <a:pt x="2331322" y="893155"/>
                  <a:pt x="2324078" y="869216"/>
                </a:cubicBezTo>
                <a:close/>
                <a:moveTo>
                  <a:pt x="1998379" y="32159"/>
                </a:moveTo>
                <a:cubicBezTo>
                  <a:pt x="1868511" y="73257"/>
                  <a:pt x="1739002" y="115793"/>
                  <a:pt x="1609236" y="157301"/>
                </a:cubicBezTo>
                <a:cubicBezTo>
                  <a:pt x="1573583" y="168757"/>
                  <a:pt x="1537571" y="179135"/>
                  <a:pt x="1501611" y="189409"/>
                </a:cubicBezTo>
                <a:cubicBezTo>
                  <a:pt x="1465651" y="199683"/>
                  <a:pt x="1430153" y="208160"/>
                  <a:pt x="1394963" y="219102"/>
                </a:cubicBezTo>
                <a:cubicBezTo>
                  <a:pt x="1357718" y="230712"/>
                  <a:pt x="1326740" y="257837"/>
                  <a:pt x="1282715" y="254600"/>
                </a:cubicBezTo>
                <a:cubicBezTo>
                  <a:pt x="1261549" y="253008"/>
                  <a:pt x="1239459" y="272478"/>
                  <a:pt x="1216958" y="279875"/>
                </a:cubicBezTo>
                <a:cubicBezTo>
                  <a:pt x="1124488" y="310339"/>
                  <a:pt x="1029604" y="332788"/>
                  <a:pt x="942528" y="377893"/>
                </a:cubicBezTo>
                <a:cubicBezTo>
                  <a:pt x="939292" y="379537"/>
                  <a:pt x="935234" y="382157"/>
                  <a:pt x="932254" y="381489"/>
                </a:cubicBezTo>
                <a:cubicBezTo>
                  <a:pt x="892697" y="372345"/>
                  <a:pt x="865059" y="398802"/>
                  <a:pt x="832027" y="411285"/>
                </a:cubicBezTo>
                <a:cubicBezTo>
                  <a:pt x="799919" y="423358"/>
                  <a:pt x="773360" y="455979"/>
                  <a:pt x="731646" y="443393"/>
                </a:cubicBezTo>
                <a:cubicBezTo>
                  <a:pt x="720704" y="440105"/>
                  <a:pt x="704984" y="449866"/>
                  <a:pt x="692244" y="455414"/>
                </a:cubicBezTo>
                <a:cubicBezTo>
                  <a:pt x="617240" y="488086"/>
                  <a:pt x="545730" y="528619"/>
                  <a:pt x="466206" y="551480"/>
                </a:cubicBezTo>
                <a:cubicBezTo>
                  <a:pt x="422951" y="563963"/>
                  <a:pt x="375534" y="575059"/>
                  <a:pt x="340756" y="601105"/>
                </a:cubicBezTo>
                <a:cubicBezTo>
                  <a:pt x="293545" y="636500"/>
                  <a:pt x="238011" y="649292"/>
                  <a:pt x="188026" y="676673"/>
                </a:cubicBezTo>
                <a:cubicBezTo>
                  <a:pt x="145696" y="700048"/>
                  <a:pt x="132339" y="720186"/>
                  <a:pt x="149497" y="766934"/>
                </a:cubicBezTo>
                <a:cubicBezTo>
                  <a:pt x="163676" y="805566"/>
                  <a:pt x="196605" y="820104"/>
                  <a:pt x="236316" y="804487"/>
                </a:cubicBezTo>
                <a:cubicBezTo>
                  <a:pt x="282294" y="786353"/>
                  <a:pt x="327656" y="766523"/>
                  <a:pt x="373993" y="749314"/>
                </a:cubicBezTo>
                <a:cubicBezTo>
                  <a:pt x="500574" y="702359"/>
                  <a:pt x="627617" y="656844"/>
                  <a:pt x="754147" y="609890"/>
                </a:cubicBezTo>
                <a:cubicBezTo>
                  <a:pt x="792984" y="595557"/>
                  <a:pt x="831205" y="579066"/>
                  <a:pt x="869734" y="564477"/>
                </a:cubicBezTo>
                <a:cubicBezTo>
                  <a:pt x="934155" y="540435"/>
                  <a:pt x="999089" y="517677"/>
                  <a:pt x="1063458" y="493635"/>
                </a:cubicBezTo>
                <a:cubicBezTo>
                  <a:pt x="1131835" y="467948"/>
                  <a:pt x="1199081" y="439540"/>
                  <a:pt x="1268176" y="416268"/>
                </a:cubicBezTo>
                <a:cubicBezTo>
                  <a:pt x="1326381" y="396695"/>
                  <a:pt x="1386846" y="383955"/>
                  <a:pt x="1445615" y="366026"/>
                </a:cubicBezTo>
                <a:cubicBezTo>
                  <a:pt x="1495703" y="350615"/>
                  <a:pt x="1544301" y="330631"/>
                  <a:pt x="1594595" y="315630"/>
                </a:cubicBezTo>
                <a:cubicBezTo>
                  <a:pt x="1724309" y="276896"/>
                  <a:pt x="1854794" y="240730"/>
                  <a:pt x="1984406" y="201584"/>
                </a:cubicBezTo>
                <a:cubicBezTo>
                  <a:pt x="2042046" y="184169"/>
                  <a:pt x="2098247" y="162028"/>
                  <a:pt x="2157633" y="141171"/>
                </a:cubicBezTo>
                <a:lnTo>
                  <a:pt x="2112426" y="0"/>
                </a:lnTo>
                <a:cubicBezTo>
                  <a:pt x="2078006" y="9607"/>
                  <a:pt x="2037730" y="19624"/>
                  <a:pt x="1998379" y="3215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 name="Google Shape;80;p13"/>
          <p:cNvSpPr/>
          <p:nvPr/>
        </p:nvSpPr>
        <p:spPr>
          <a:xfrm>
            <a:off x="2922472" y="4011450"/>
            <a:ext cx="3299561" cy="617411"/>
          </a:xfrm>
          <a:custGeom>
            <a:avLst/>
            <a:gdLst/>
            <a:ahLst/>
            <a:cxnLst/>
            <a:rect l="l" t="t" r="r" b="b"/>
            <a:pathLst>
              <a:path w="6599122" h="1234823" extrusionOk="0">
                <a:moveTo>
                  <a:pt x="4352462" y="48744"/>
                </a:moveTo>
                <a:cubicBezTo>
                  <a:pt x="4345234" y="104369"/>
                  <a:pt x="4389545" y="124796"/>
                  <a:pt x="4409658" y="165336"/>
                </a:cubicBezTo>
                <a:cubicBezTo>
                  <a:pt x="4338320" y="216875"/>
                  <a:pt x="4252212" y="237302"/>
                  <a:pt x="4178675" y="282241"/>
                </a:cubicBezTo>
                <a:cubicBezTo>
                  <a:pt x="4104194" y="327809"/>
                  <a:pt x="4023743" y="364264"/>
                  <a:pt x="3947378" y="407004"/>
                </a:cubicBezTo>
                <a:cubicBezTo>
                  <a:pt x="3868812" y="451315"/>
                  <a:pt x="3792760" y="499397"/>
                  <a:pt x="3714509" y="544336"/>
                </a:cubicBezTo>
                <a:cubicBezTo>
                  <a:pt x="3638458" y="588019"/>
                  <a:pt x="3559892" y="627301"/>
                  <a:pt x="3485098" y="672555"/>
                </a:cubicBezTo>
                <a:cubicBezTo>
                  <a:pt x="3410932" y="717495"/>
                  <a:pt x="3340223" y="768091"/>
                  <a:pt x="3272028" y="825601"/>
                </a:cubicBezTo>
                <a:cubicBezTo>
                  <a:pt x="3293083" y="820259"/>
                  <a:pt x="3315082" y="817744"/>
                  <a:pt x="3334880" y="809259"/>
                </a:cubicBezTo>
                <a:cubicBezTo>
                  <a:pt x="3374163" y="792918"/>
                  <a:pt x="3411875" y="772176"/>
                  <a:pt x="3450843" y="755206"/>
                </a:cubicBezTo>
                <a:cubicBezTo>
                  <a:pt x="3469385" y="747350"/>
                  <a:pt x="3489497" y="743579"/>
                  <a:pt x="3508982" y="737922"/>
                </a:cubicBezTo>
                <a:cubicBezTo>
                  <a:pt x="3519666" y="734779"/>
                  <a:pt x="3532237" y="734779"/>
                  <a:pt x="3540408" y="728494"/>
                </a:cubicBezTo>
                <a:cubicBezTo>
                  <a:pt x="3593833" y="688583"/>
                  <a:pt x="3661085" y="684497"/>
                  <a:pt x="3719852" y="657471"/>
                </a:cubicBezTo>
                <a:cubicBezTo>
                  <a:pt x="3754735" y="641443"/>
                  <a:pt x="3788675" y="616617"/>
                  <a:pt x="3831101" y="623845"/>
                </a:cubicBezTo>
                <a:cubicBezTo>
                  <a:pt x="3862212" y="586762"/>
                  <a:pt x="3911866" y="593675"/>
                  <a:pt x="3951149" y="573877"/>
                </a:cubicBezTo>
                <a:cubicBezTo>
                  <a:pt x="4015887" y="541508"/>
                  <a:pt x="4086282" y="520138"/>
                  <a:pt x="4155733" y="497511"/>
                </a:cubicBezTo>
                <a:cubicBezTo>
                  <a:pt x="4196273" y="484312"/>
                  <a:pt x="4239327" y="478341"/>
                  <a:pt x="4281124" y="468913"/>
                </a:cubicBezTo>
                <a:cubicBezTo>
                  <a:pt x="4290238" y="466713"/>
                  <a:pt x="4300608" y="465771"/>
                  <a:pt x="4307837" y="460742"/>
                </a:cubicBezTo>
                <a:cubicBezTo>
                  <a:pt x="4379489" y="408261"/>
                  <a:pt x="4467482" y="399775"/>
                  <a:pt x="4548247" y="372749"/>
                </a:cubicBezTo>
                <a:cubicBezTo>
                  <a:pt x="4609843" y="352008"/>
                  <a:pt x="4673952" y="338180"/>
                  <a:pt x="4736176" y="318067"/>
                </a:cubicBezTo>
                <a:cubicBezTo>
                  <a:pt x="4820084" y="291041"/>
                  <a:pt x="4904307" y="266843"/>
                  <a:pt x="4991671" y="253958"/>
                </a:cubicBezTo>
                <a:cubicBezTo>
                  <a:pt x="5020584" y="249558"/>
                  <a:pt x="5047610" y="232274"/>
                  <a:pt x="5076522" y="226617"/>
                </a:cubicBezTo>
                <a:cubicBezTo>
                  <a:pt x="5129318" y="215618"/>
                  <a:pt x="5184943" y="214361"/>
                  <a:pt x="5236167" y="198962"/>
                </a:cubicBezTo>
                <a:cubicBezTo>
                  <a:pt x="5310333" y="176649"/>
                  <a:pt x="5386385" y="162822"/>
                  <a:pt x="5461493" y="144594"/>
                </a:cubicBezTo>
                <a:cubicBezTo>
                  <a:pt x="5508319" y="133281"/>
                  <a:pt x="5557029" y="130453"/>
                  <a:pt x="5604483" y="121968"/>
                </a:cubicBezTo>
                <a:cubicBezTo>
                  <a:pt x="5668278" y="110340"/>
                  <a:pt x="5731759" y="95255"/>
                  <a:pt x="5795869" y="84570"/>
                </a:cubicBezTo>
                <a:cubicBezTo>
                  <a:pt x="5830123" y="78914"/>
                  <a:pt x="5865635" y="79228"/>
                  <a:pt x="5900518" y="77028"/>
                </a:cubicBezTo>
                <a:cubicBezTo>
                  <a:pt x="5913717" y="76400"/>
                  <a:pt x="5930687" y="81742"/>
                  <a:pt x="5939172" y="75457"/>
                </a:cubicBezTo>
                <a:cubicBezTo>
                  <a:pt x="5986626" y="40888"/>
                  <a:pt x="6043822" y="60058"/>
                  <a:pt x="6092532" y="44031"/>
                </a:cubicBezTo>
                <a:cubicBezTo>
                  <a:pt x="6156642" y="23289"/>
                  <a:pt x="6221380" y="23603"/>
                  <a:pt x="6286118" y="19832"/>
                </a:cubicBezTo>
                <a:cubicBezTo>
                  <a:pt x="6319744" y="17947"/>
                  <a:pt x="6351170" y="9147"/>
                  <a:pt x="6383853" y="5376"/>
                </a:cubicBezTo>
                <a:cubicBezTo>
                  <a:pt x="6416851" y="1605"/>
                  <a:pt x="6450477" y="-280"/>
                  <a:pt x="6483475" y="34"/>
                </a:cubicBezTo>
                <a:cubicBezTo>
                  <a:pt x="6507673" y="348"/>
                  <a:pt x="6531871" y="5376"/>
                  <a:pt x="6558897" y="8519"/>
                </a:cubicBezTo>
                <a:cubicBezTo>
                  <a:pt x="6571153" y="34288"/>
                  <a:pt x="6583410" y="60686"/>
                  <a:pt x="6599123" y="93684"/>
                </a:cubicBezTo>
                <a:cubicBezTo>
                  <a:pt x="6558583" y="98712"/>
                  <a:pt x="6524014" y="103426"/>
                  <a:pt x="6489445" y="106883"/>
                </a:cubicBezTo>
                <a:cubicBezTo>
                  <a:pt x="6398624" y="116311"/>
                  <a:pt x="6307802" y="126367"/>
                  <a:pt x="6216666" y="134538"/>
                </a:cubicBezTo>
                <a:cubicBezTo>
                  <a:pt x="6134643" y="141766"/>
                  <a:pt x="6054192" y="161250"/>
                  <a:pt x="5970912" y="161250"/>
                </a:cubicBezTo>
                <a:cubicBezTo>
                  <a:pt x="5939486" y="161250"/>
                  <a:pt x="5908375" y="173192"/>
                  <a:pt x="5876634" y="178849"/>
                </a:cubicBezTo>
                <a:cubicBezTo>
                  <a:pt x="5704732" y="209647"/>
                  <a:pt x="5532831" y="239187"/>
                  <a:pt x="5361244" y="271871"/>
                </a:cubicBezTo>
                <a:cubicBezTo>
                  <a:pt x="5278593" y="287584"/>
                  <a:pt x="5196885" y="308954"/>
                  <a:pt x="5115176" y="329695"/>
                </a:cubicBezTo>
                <a:cubicBezTo>
                  <a:pt x="4952074" y="370863"/>
                  <a:pt x="4788972" y="412346"/>
                  <a:pt x="4626499" y="455714"/>
                </a:cubicBezTo>
                <a:cubicBezTo>
                  <a:pt x="4574017" y="469542"/>
                  <a:pt x="4523106" y="489655"/>
                  <a:pt x="4471567" y="506625"/>
                </a:cubicBezTo>
                <a:cubicBezTo>
                  <a:pt x="4328892" y="554078"/>
                  <a:pt x="4185274" y="599018"/>
                  <a:pt x="4043542" y="649300"/>
                </a:cubicBezTo>
                <a:cubicBezTo>
                  <a:pt x="3908409" y="697068"/>
                  <a:pt x="3775162" y="750492"/>
                  <a:pt x="3640972" y="801403"/>
                </a:cubicBezTo>
                <a:cubicBezTo>
                  <a:pt x="3549836" y="835972"/>
                  <a:pt x="3458385" y="869912"/>
                  <a:pt x="3367878" y="905424"/>
                </a:cubicBezTo>
                <a:cubicBezTo>
                  <a:pt x="3327652" y="921137"/>
                  <a:pt x="3289312" y="941878"/>
                  <a:pt x="3249401" y="957905"/>
                </a:cubicBezTo>
                <a:cubicBezTo>
                  <a:pt x="3173350" y="989017"/>
                  <a:pt x="3097927" y="1021701"/>
                  <a:pt x="3019990" y="1047156"/>
                </a:cubicBezTo>
                <a:cubicBezTo>
                  <a:pt x="2983849" y="1058784"/>
                  <a:pt x="2941738" y="1061612"/>
                  <a:pt x="2904027" y="1056584"/>
                </a:cubicBezTo>
                <a:cubicBezTo>
                  <a:pt x="2845260" y="1049042"/>
                  <a:pt x="2826718" y="984932"/>
                  <a:pt x="2869144" y="942507"/>
                </a:cubicBezTo>
                <a:cubicBezTo>
                  <a:pt x="2898370" y="913594"/>
                  <a:pt x="2930425" y="886254"/>
                  <a:pt x="2964994" y="864884"/>
                </a:cubicBezTo>
                <a:cubicBezTo>
                  <a:pt x="3062101" y="805488"/>
                  <a:pt x="3162036" y="750807"/>
                  <a:pt x="3259458" y="692354"/>
                </a:cubicBezTo>
                <a:cubicBezTo>
                  <a:pt x="3312568" y="660299"/>
                  <a:pt x="3361907" y="622902"/>
                  <a:pt x="3414389" y="589904"/>
                </a:cubicBezTo>
                <a:cubicBezTo>
                  <a:pt x="3476927" y="550621"/>
                  <a:pt x="3540722" y="513853"/>
                  <a:pt x="3604203" y="475827"/>
                </a:cubicBezTo>
                <a:cubicBezTo>
                  <a:pt x="3712624" y="410775"/>
                  <a:pt x="3820730" y="345408"/>
                  <a:pt x="3928836" y="280042"/>
                </a:cubicBezTo>
                <a:cubicBezTo>
                  <a:pt x="3963719" y="258986"/>
                  <a:pt x="3998916" y="238873"/>
                  <a:pt x="4031600" y="210590"/>
                </a:cubicBezTo>
                <a:cubicBezTo>
                  <a:pt x="3986975" y="213104"/>
                  <a:pt x="3941721" y="212789"/>
                  <a:pt x="3897410" y="218446"/>
                </a:cubicBezTo>
                <a:cubicBezTo>
                  <a:pt x="3765734" y="234474"/>
                  <a:pt x="3634058" y="250501"/>
                  <a:pt x="3502697" y="270299"/>
                </a:cubicBezTo>
                <a:cubicBezTo>
                  <a:pt x="3404647" y="285070"/>
                  <a:pt x="3307225" y="305183"/>
                  <a:pt x="3209490" y="322781"/>
                </a:cubicBezTo>
                <a:cubicBezTo>
                  <a:pt x="3109869" y="341008"/>
                  <a:pt x="3009619" y="357036"/>
                  <a:pt x="2910626" y="378091"/>
                </a:cubicBezTo>
                <a:cubicBezTo>
                  <a:pt x="2775494" y="407004"/>
                  <a:pt x="2640675" y="437801"/>
                  <a:pt x="2506485" y="471427"/>
                </a:cubicBezTo>
                <a:cubicBezTo>
                  <a:pt x="2403407" y="497197"/>
                  <a:pt x="2301900" y="528937"/>
                  <a:pt x="2199765" y="557221"/>
                </a:cubicBezTo>
                <a:cubicBezTo>
                  <a:pt x="2160482" y="568220"/>
                  <a:pt x="2119942" y="575448"/>
                  <a:pt x="2080660" y="586133"/>
                </a:cubicBezTo>
                <a:cubicBezTo>
                  <a:pt x="2034149" y="598704"/>
                  <a:pt x="1988267" y="613788"/>
                  <a:pt x="1942070" y="627301"/>
                </a:cubicBezTo>
                <a:cubicBezTo>
                  <a:pt x="1886445" y="643329"/>
                  <a:pt x="1830192" y="657156"/>
                  <a:pt x="1774882" y="673812"/>
                </a:cubicBezTo>
                <a:cubicBezTo>
                  <a:pt x="1658291" y="708695"/>
                  <a:pt x="1542014" y="745150"/>
                  <a:pt x="1425423" y="780033"/>
                </a:cubicBezTo>
                <a:cubicBezTo>
                  <a:pt x="1321088" y="811145"/>
                  <a:pt x="1216438" y="840057"/>
                  <a:pt x="1112418" y="872112"/>
                </a:cubicBezTo>
                <a:cubicBezTo>
                  <a:pt x="1020967" y="900081"/>
                  <a:pt x="930460" y="930565"/>
                  <a:pt x="839638" y="960734"/>
                </a:cubicBezTo>
                <a:cubicBezTo>
                  <a:pt x="750702" y="990274"/>
                  <a:pt x="661765" y="1020129"/>
                  <a:pt x="572829" y="1050299"/>
                </a:cubicBezTo>
                <a:cubicBezTo>
                  <a:pt x="551774" y="1057527"/>
                  <a:pt x="531661" y="1067897"/>
                  <a:pt x="510605" y="1074497"/>
                </a:cubicBezTo>
                <a:cubicBezTo>
                  <a:pt x="396842" y="1110008"/>
                  <a:pt x="285908" y="1154005"/>
                  <a:pt x="175287" y="1198316"/>
                </a:cubicBezTo>
                <a:cubicBezTo>
                  <a:pt x="130034" y="1216543"/>
                  <a:pt x="87608" y="1240742"/>
                  <a:pt x="29784" y="1233514"/>
                </a:cubicBezTo>
                <a:cubicBezTo>
                  <a:pt x="23184" y="1223143"/>
                  <a:pt x="11242" y="1209001"/>
                  <a:pt x="4329" y="1192345"/>
                </a:cubicBezTo>
                <a:cubicBezTo>
                  <a:pt x="-8556" y="1160605"/>
                  <a:pt x="8414" y="1128236"/>
                  <a:pt x="40783" y="1115037"/>
                </a:cubicBezTo>
                <a:cubicBezTo>
                  <a:pt x="141661" y="1074497"/>
                  <a:pt x="244111" y="1037414"/>
                  <a:pt x="341846" y="990274"/>
                </a:cubicBezTo>
                <a:cubicBezTo>
                  <a:pt x="390871" y="966705"/>
                  <a:pt x="440525" y="951306"/>
                  <a:pt x="491749" y="936850"/>
                </a:cubicBezTo>
                <a:cubicBezTo>
                  <a:pt x="517833" y="929308"/>
                  <a:pt x="542031" y="915166"/>
                  <a:pt x="567801" y="905738"/>
                </a:cubicBezTo>
                <a:cubicBezTo>
                  <a:pt x="628768" y="883425"/>
                  <a:pt x="690049" y="861741"/>
                  <a:pt x="751330" y="841000"/>
                </a:cubicBezTo>
                <a:cubicBezTo>
                  <a:pt x="838695" y="811459"/>
                  <a:pt x="926060" y="782233"/>
                  <a:pt x="1014053" y="754578"/>
                </a:cubicBezTo>
                <a:cubicBezTo>
                  <a:pt x="1090105" y="730694"/>
                  <a:pt x="1166785" y="708381"/>
                  <a:pt x="1243465" y="686383"/>
                </a:cubicBezTo>
                <a:cubicBezTo>
                  <a:pt x="1312603" y="666584"/>
                  <a:pt x="1382369" y="648986"/>
                  <a:pt x="1451506" y="629187"/>
                </a:cubicBezTo>
                <a:cubicBezTo>
                  <a:pt x="1499589" y="615359"/>
                  <a:pt x="1546728" y="598389"/>
                  <a:pt x="1595124" y="585190"/>
                </a:cubicBezTo>
                <a:cubicBezTo>
                  <a:pt x="1675261" y="563192"/>
                  <a:pt x="1756027" y="543079"/>
                  <a:pt x="1836164" y="521395"/>
                </a:cubicBezTo>
                <a:cubicBezTo>
                  <a:pt x="1890531" y="506625"/>
                  <a:pt x="1944584" y="490283"/>
                  <a:pt x="1998951" y="475827"/>
                </a:cubicBezTo>
                <a:cubicBezTo>
                  <a:pt x="2016236" y="471427"/>
                  <a:pt x="2035092" y="472999"/>
                  <a:pt x="2052062" y="467970"/>
                </a:cubicBezTo>
                <a:cubicBezTo>
                  <a:pt x="2069346" y="462942"/>
                  <a:pt x="2088516" y="456971"/>
                  <a:pt x="2101715" y="445344"/>
                </a:cubicBezTo>
                <a:cubicBezTo>
                  <a:pt x="2124342" y="425231"/>
                  <a:pt x="2148226" y="419260"/>
                  <a:pt x="2178081" y="419260"/>
                </a:cubicBezTo>
                <a:cubicBezTo>
                  <a:pt x="2205736" y="419260"/>
                  <a:pt x="2234334" y="413917"/>
                  <a:pt x="2261046" y="405746"/>
                </a:cubicBezTo>
                <a:cubicBezTo>
                  <a:pt x="2303472" y="392547"/>
                  <a:pt x="2345897" y="377777"/>
                  <a:pt x="2386123" y="358921"/>
                </a:cubicBezTo>
                <a:cubicBezTo>
                  <a:pt x="2415035" y="345408"/>
                  <a:pt x="2445518" y="352636"/>
                  <a:pt x="2476002" y="340066"/>
                </a:cubicBezTo>
                <a:cubicBezTo>
                  <a:pt x="2530369" y="318067"/>
                  <a:pt x="2591650" y="313353"/>
                  <a:pt x="2649789" y="300783"/>
                </a:cubicBezTo>
                <a:cubicBezTo>
                  <a:pt x="2683415" y="293555"/>
                  <a:pt x="2714527" y="273442"/>
                  <a:pt x="2751295" y="285070"/>
                </a:cubicBezTo>
                <a:cubicBezTo>
                  <a:pt x="2756324" y="286641"/>
                  <a:pt x="2764180" y="278470"/>
                  <a:pt x="2771094" y="275642"/>
                </a:cubicBezTo>
                <a:cubicBezTo>
                  <a:pt x="2791521" y="267471"/>
                  <a:pt x="2811948" y="252701"/>
                  <a:pt x="2832061" y="253015"/>
                </a:cubicBezTo>
                <a:cubicBezTo>
                  <a:pt x="2888314" y="253958"/>
                  <a:pt x="2941110" y="240444"/>
                  <a:pt x="2993906" y="224731"/>
                </a:cubicBezTo>
                <a:cubicBezTo>
                  <a:pt x="3009305" y="220017"/>
                  <a:pt x="3025961" y="220332"/>
                  <a:pt x="3041674" y="216875"/>
                </a:cubicBezTo>
                <a:cubicBezTo>
                  <a:pt x="3083156" y="208075"/>
                  <a:pt x="3124325" y="198962"/>
                  <a:pt x="3165493" y="189534"/>
                </a:cubicBezTo>
                <a:cubicBezTo>
                  <a:pt x="3176492" y="187020"/>
                  <a:pt x="3186863" y="181363"/>
                  <a:pt x="3197862" y="180735"/>
                </a:cubicBezTo>
                <a:cubicBezTo>
                  <a:pt x="3279570" y="177278"/>
                  <a:pt x="3358450" y="158422"/>
                  <a:pt x="3438273" y="144909"/>
                </a:cubicBezTo>
                <a:cubicBezTo>
                  <a:pt x="3479755" y="137995"/>
                  <a:pt x="3521552" y="137681"/>
                  <a:pt x="3563349" y="127624"/>
                </a:cubicBezTo>
                <a:cubicBezTo>
                  <a:pt x="3591633" y="120711"/>
                  <a:pt x="3625887" y="127310"/>
                  <a:pt x="3657628" y="123539"/>
                </a:cubicBezTo>
                <a:cubicBezTo>
                  <a:pt x="3769820" y="110654"/>
                  <a:pt x="3882325" y="100912"/>
                  <a:pt x="3993888" y="84256"/>
                </a:cubicBezTo>
                <a:cubicBezTo>
                  <a:pt x="4020915" y="80171"/>
                  <a:pt x="4045742" y="64772"/>
                  <a:pt x="4073083" y="80799"/>
                </a:cubicBezTo>
                <a:cubicBezTo>
                  <a:pt x="4144106" y="50944"/>
                  <a:pt x="4218900" y="78914"/>
                  <a:pt x="4290552" y="65715"/>
                </a:cubicBezTo>
                <a:cubicBezTo>
                  <a:pt x="4308151" y="64143"/>
                  <a:pt x="4325121" y="57230"/>
                  <a:pt x="4352462" y="4874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1" name="Google Shape;81;p13"/>
          <p:cNvSpPr/>
          <p:nvPr/>
        </p:nvSpPr>
        <p:spPr>
          <a:xfrm rot="1448193">
            <a:off x="747104" y="3416688"/>
            <a:ext cx="532978" cy="1489629"/>
          </a:xfrm>
          <a:custGeom>
            <a:avLst/>
            <a:gdLst/>
            <a:ahLst/>
            <a:cxnLst/>
            <a:rect l="l" t="t" r="r" b="b"/>
            <a:pathLst>
              <a:path w="1063129" h="2971358" extrusionOk="0">
                <a:moveTo>
                  <a:pt x="482763" y="1735521"/>
                </a:moveTo>
                <a:cubicBezTo>
                  <a:pt x="467944" y="1745220"/>
                  <a:pt x="458283" y="1750147"/>
                  <a:pt x="450238" y="1756999"/>
                </a:cubicBezTo>
                <a:cubicBezTo>
                  <a:pt x="372255" y="1823819"/>
                  <a:pt x="294619" y="1891063"/>
                  <a:pt x="216559" y="1957806"/>
                </a:cubicBezTo>
                <a:cubicBezTo>
                  <a:pt x="204165" y="1968391"/>
                  <a:pt x="189616" y="1976397"/>
                  <a:pt x="177029" y="1986905"/>
                </a:cubicBezTo>
                <a:cubicBezTo>
                  <a:pt x="161633" y="1999723"/>
                  <a:pt x="145159" y="2004804"/>
                  <a:pt x="129531" y="1991178"/>
                </a:cubicBezTo>
                <a:cubicBezTo>
                  <a:pt x="112826" y="1976590"/>
                  <a:pt x="98738" y="1958230"/>
                  <a:pt x="107245" y="1933711"/>
                </a:cubicBezTo>
                <a:cubicBezTo>
                  <a:pt x="123373" y="1887098"/>
                  <a:pt x="139115" y="1840255"/>
                  <a:pt x="158015" y="1794835"/>
                </a:cubicBezTo>
                <a:cubicBezTo>
                  <a:pt x="177260" y="1748646"/>
                  <a:pt x="201432" y="1704689"/>
                  <a:pt x="221486" y="1658924"/>
                </a:cubicBezTo>
                <a:cubicBezTo>
                  <a:pt x="243311" y="1609155"/>
                  <a:pt x="260439" y="1557192"/>
                  <a:pt x="283996" y="1508308"/>
                </a:cubicBezTo>
                <a:cubicBezTo>
                  <a:pt x="331570" y="1409656"/>
                  <a:pt x="381955" y="1312389"/>
                  <a:pt x="431416" y="1214660"/>
                </a:cubicBezTo>
                <a:cubicBezTo>
                  <a:pt x="456012" y="1166046"/>
                  <a:pt x="480569" y="1117432"/>
                  <a:pt x="506358" y="1069511"/>
                </a:cubicBezTo>
                <a:cubicBezTo>
                  <a:pt x="514595" y="1054115"/>
                  <a:pt x="526797" y="1040989"/>
                  <a:pt x="534687" y="1021936"/>
                </a:cubicBezTo>
                <a:cubicBezTo>
                  <a:pt x="520985" y="1029403"/>
                  <a:pt x="506512" y="1035716"/>
                  <a:pt x="493771" y="1044492"/>
                </a:cubicBezTo>
                <a:cubicBezTo>
                  <a:pt x="433033" y="1086524"/>
                  <a:pt x="372602" y="1128979"/>
                  <a:pt x="312479" y="1171859"/>
                </a:cubicBezTo>
                <a:cubicBezTo>
                  <a:pt x="287488" y="1190580"/>
                  <a:pt x="258076" y="1202515"/>
                  <a:pt x="227106" y="1206500"/>
                </a:cubicBezTo>
                <a:cubicBezTo>
                  <a:pt x="213365" y="1208117"/>
                  <a:pt x="206359" y="1203960"/>
                  <a:pt x="197391" y="1191989"/>
                </a:cubicBezTo>
                <a:cubicBezTo>
                  <a:pt x="179493" y="1167971"/>
                  <a:pt x="178145" y="1144761"/>
                  <a:pt x="189346" y="1119087"/>
                </a:cubicBezTo>
                <a:cubicBezTo>
                  <a:pt x="222294" y="1042644"/>
                  <a:pt x="261170" y="968972"/>
                  <a:pt x="291694" y="891298"/>
                </a:cubicBezTo>
                <a:cubicBezTo>
                  <a:pt x="315135" y="831483"/>
                  <a:pt x="348468" y="775517"/>
                  <a:pt x="377144" y="717703"/>
                </a:cubicBezTo>
                <a:cubicBezTo>
                  <a:pt x="411170" y="649074"/>
                  <a:pt x="443271" y="579444"/>
                  <a:pt x="479145" y="511815"/>
                </a:cubicBezTo>
                <a:cubicBezTo>
                  <a:pt x="524757" y="426288"/>
                  <a:pt x="573717" y="342454"/>
                  <a:pt x="619906" y="257120"/>
                </a:cubicBezTo>
                <a:cubicBezTo>
                  <a:pt x="639152" y="222209"/>
                  <a:pt x="655703" y="186027"/>
                  <a:pt x="672600" y="149999"/>
                </a:cubicBezTo>
                <a:cubicBezTo>
                  <a:pt x="677720" y="139068"/>
                  <a:pt x="679375" y="126520"/>
                  <a:pt x="683840" y="115358"/>
                </a:cubicBezTo>
                <a:cubicBezTo>
                  <a:pt x="690075" y="99461"/>
                  <a:pt x="681299" y="74596"/>
                  <a:pt x="711207" y="71632"/>
                </a:cubicBezTo>
                <a:cubicBezTo>
                  <a:pt x="715710" y="71170"/>
                  <a:pt x="719944" y="52964"/>
                  <a:pt x="721561" y="42571"/>
                </a:cubicBezTo>
                <a:cubicBezTo>
                  <a:pt x="723332" y="31024"/>
                  <a:pt x="721946" y="18938"/>
                  <a:pt x="721946" y="0"/>
                </a:cubicBezTo>
                <a:cubicBezTo>
                  <a:pt x="740499" y="9122"/>
                  <a:pt x="753239" y="13703"/>
                  <a:pt x="763824" y="21286"/>
                </a:cubicBezTo>
                <a:cubicBezTo>
                  <a:pt x="769713" y="25520"/>
                  <a:pt x="775795" y="35142"/>
                  <a:pt x="775371" y="41724"/>
                </a:cubicBezTo>
                <a:cubicBezTo>
                  <a:pt x="769136" y="108275"/>
                  <a:pt x="764209" y="175134"/>
                  <a:pt x="753278" y="240954"/>
                </a:cubicBezTo>
                <a:cubicBezTo>
                  <a:pt x="746426" y="282331"/>
                  <a:pt x="730683" y="322362"/>
                  <a:pt x="717635" y="362624"/>
                </a:cubicBezTo>
                <a:cubicBezTo>
                  <a:pt x="689806" y="448382"/>
                  <a:pt x="661246" y="533947"/>
                  <a:pt x="632647" y="619474"/>
                </a:cubicBezTo>
                <a:cubicBezTo>
                  <a:pt x="626257" y="638720"/>
                  <a:pt x="618405" y="657311"/>
                  <a:pt x="608821" y="682599"/>
                </a:cubicBezTo>
                <a:cubicBezTo>
                  <a:pt x="632262" y="675286"/>
                  <a:pt x="648852" y="674016"/>
                  <a:pt x="665942" y="663354"/>
                </a:cubicBezTo>
                <a:cubicBezTo>
                  <a:pt x="695580" y="644878"/>
                  <a:pt x="728913" y="632215"/>
                  <a:pt x="760899" y="617588"/>
                </a:cubicBezTo>
                <a:cubicBezTo>
                  <a:pt x="794925" y="602192"/>
                  <a:pt x="833839" y="597765"/>
                  <a:pt x="863208" y="571399"/>
                </a:cubicBezTo>
                <a:cubicBezTo>
                  <a:pt x="868366" y="566741"/>
                  <a:pt x="878335" y="567550"/>
                  <a:pt x="886302" y="565856"/>
                </a:cubicBezTo>
                <a:cubicBezTo>
                  <a:pt x="892846" y="564509"/>
                  <a:pt x="901930" y="565856"/>
                  <a:pt x="905548" y="562007"/>
                </a:cubicBezTo>
                <a:cubicBezTo>
                  <a:pt x="924793" y="541337"/>
                  <a:pt x="946926" y="542030"/>
                  <a:pt x="972946" y="544263"/>
                </a:cubicBezTo>
                <a:cubicBezTo>
                  <a:pt x="985032" y="545302"/>
                  <a:pt x="996040" y="544263"/>
                  <a:pt x="1006279" y="551461"/>
                </a:cubicBezTo>
                <a:lnTo>
                  <a:pt x="1063130" y="591376"/>
                </a:lnTo>
                <a:cubicBezTo>
                  <a:pt x="1061321" y="621707"/>
                  <a:pt x="1044654" y="649997"/>
                  <a:pt x="1030143" y="678134"/>
                </a:cubicBezTo>
                <a:cubicBezTo>
                  <a:pt x="978642" y="777865"/>
                  <a:pt x="924331" y="876171"/>
                  <a:pt x="873485" y="976209"/>
                </a:cubicBezTo>
                <a:cubicBezTo>
                  <a:pt x="840190" y="1041643"/>
                  <a:pt x="810899" y="1109272"/>
                  <a:pt x="780183" y="1176054"/>
                </a:cubicBezTo>
                <a:cubicBezTo>
                  <a:pt x="778836" y="1179018"/>
                  <a:pt x="780991" y="1183560"/>
                  <a:pt x="781414" y="1186524"/>
                </a:cubicBezTo>
                <a:cubicBezTo>
                  <a:pt x="813747" y="1172667"/>
                  <a:pt x="845002" y="1158348"/>
                  <a:pt x="876988" y="1145916"/>
                </a:cubicBezTo>
                <a:cubicBezTo>
                  <a:pt x="894655" y="1139064"/>
                  <a:pt x="917519" y="1126324"/>
                  <a:pt x="930875" y="1132251"/>
                </a:cubicBezTo>
                <a:cubicBezTo>
                  <a:pt x="951545" y="1141335"/>
                  <a:pt x="973215" y="1128672"/>
                  <a:pt x="992191" y="1143221"/>
                </a:cubicBezTo>
                <a:cubicBezTo>
                  <a:pt x="1011167" y="1157771"/>
                  <a:pt x="1033723" y="1169511"/>
                  <a:pt x="1056817" y="1183752"/>
                </a:cubicBezTo>
                <a:cubicBezTo>
                  <a:pt x="1037149" y="1225553"/>
                  <a:pt x="1018326" y="1269202"/>
                  <a:pt x="996502" y="1311273"/>
                </a:cubicBezTo>
                <a:cubicBezTo>
                  <a:pt x="943461" y="1413710"/>
                  <a:pt x="889574" y="1515711"/>
                  <a:pt x="834840" y="1617276"/>
                </a:cubicBezTo>
                <a:cubicBezTo>
                  <a:pt x="809705" y="1664351"/>
                  <a:pt x="782300" y="1710232"/>
                  <a:pt x="757088" y="1757306"/>
                </a:cubicBezTo>
                <a:cubicBezTo>
                  <a:pt x="730645" y="1806614"/>
                  <a:pt x="706242" y="1857037"/>
                  <a:pt x="679875" y="1906382"/>
                </a:cubicBezTo>
                <a:cubicBezTo>
                  <a:pt x="655395" y="1952186"/>
                  <a:pt x="628451" y="1996682"/>
                  <a:pt x="604433" y="2042679"/>
                </a:cubicBezTo>
                <a:cubicBezTo>
                  <a:pt x="562093" y="2123702"/>
                  <a:pt x="521754" y="2205765"/>
                  <a:pt x="479376" y="2286750"/>
                </a:cubicBezTo>
                <a:cubicBezTo>
                  <a:pt x="447736" y="2347258"/>
                  <a:pt x="414249" y="2406765"/>
                  <a:pt x="381570" y="2466696"/>
                </a:cubicBezTo>
                <a:cubicBezTo>
                  <a:pt x="359977" y="2506188"/>
                  <a:pt x="338653" y="2545872"/>
                  <a:pt x="316674" y="2585171"/>
                </a:cubicBezTo>
                <a:cubicBezTo>
                  <a:pt x="300624" y="2613808"/>
                  <a:pt x="284650" y="2642523"/>
                  <a:pt x="267060" y="2670198"/>
                </a:cubicBezTo>
                <a:cubicBezTo>
                  <a:pt x="211171" y="2758111"/>
                  <a:pt x="155243" y="2845986"/>
                  <a:pt x="97699" y="2932706"/>
                </a:cubicBezTo>
                <a:cubicBezTo>
                  <a:pt x="86674" y="2948129"/>
                  <a:pt x="71741" y="2960338"/>
                  <a:pt x="54435" y="2968079"/>
                </a:cubicBezTo>
                <a:cubicBezTo>
                  <a:pt x="28569" y="2979627"/>
                  <a:pt x="663" y="2959150"/>
                  <a:pt x="202" y="2930512"/>
                </a:cubicBezTo>
                <a:cubicBezTo>
                  <a:pt x="-601" y="2915370"/>
                  <a:pt x="997" y="2900197"/>
                  <a:pt x="4936" y="2885555"/>
                </a:cubicBezTo>
                <a:cubicBezTo>
                  <a:pt x="15136" y="2853030"/>
                  <a:pt x="28261" y="2821467"/>
                  <a:pt x="39578" y="2789327"/>
                </a:cubicBezTo>
                <a:cubicBezTo>
                  <a:pt x="55667" y="2744177"/>
                  <a:pt x="72796" y="2699335"/>
                  <a:pt x="86845" y="2653569"/>
                </a:cubicBezTo>
                <a:cubicBezTo>
                  <a:pt x="111824" y="2570663"/>
                  <a:pt x="143624" y="2489967"/>
                  <a:pt x="181917" y="2412308"/>
                </a:cubicBezTo>
                <a:cubicBezTo>
                  <a:pt x="204204" y="2368274"/>
                  <a:pt x="218599" y="2321161"/>
                  <a:pt x="245505" y="2278552"/>
                </a:cubicBezTo>
                <a:cubicBezTo>
                  <a:pt x="264211" y="2248837"/>
                  <a:pt x="267136" y="2209614"/>
                  <a:pt x="280339" y="2175896"/>
                </a:cubicBezTo>
                <a:cubicBezTo>
                  <a:pt x="296197" y="2135519"/>
                  <a:pt x="315404" y="2096451"/>
                  <a:pt x="333302" y="2056920"/>
                </a:cubicBezTo>
                <a:cubicBezTo>
                  <a:pt x="361901" y="1993718"/>
                  <a:pt x="387190" y="1928668"/>
                  <a:pt x="420677" y="1868315"/>
                </a:cubicBezTo>
                <a:cubicBezTo>
                  <a:pt x="437844" y="1837522"/>
                  <a:pt x="446427" y="1800186"/>
                  <a:pt x="476681" y="1775936"/>
                </a:cubicBezTo>
                <a:cubicBezTo>
                  <a:pt x="483225" y="1770470"/>
                  <a:pt x="480415" y="1753457"/>
                  <a:pt x="482763" y="1735521"/>
                </a:cubicBezTo>
                <a:close/>
                <a:moveTo>
                  <a:pt x="203241" y="2622353"/>
                </a:moveTo>
                <a:cubicBezTo>
                  <a:pt x="211286" y="2617272"/>
                  <a:pt x="219177" y="2615040"/>
                  <a:pt x="222179" y="2609921"/>
                </a:cubicBezTo>
                <a:cubicBezTo>
                  <a:pt x="237999" y="2582977"/>
                  <a:pt x="252972" y="2555186"/>
                  <a:pt x="267483" y="2527473"/>
                </a:cubicBezTo>
                <a:cubicBezTo>
                  <a:pt x="289654" y="2485556"/>
                  <a:pt x="310631" y="2443024"/>
                  <a:pt x="333495" y="2401723"/>
                </a:cubicBezTo>
                <a:cubicBezTo>
                  <a:pt x="354780" y="2363001"/>
                  <a:pt x="379184" y="2325973"/>
                  <a:pt x="399853" y="2286981"/>
                </a:cubicBezTo>
                <a:cubicBezTo>
                  <a:pt x="438999" y="2213117"/>
                  <a:pt x="476181" y="2138752"/>
                  <a:pt x="514326" y="2064734"/>
                </a:cubicBezTo>
                <a:cubicBezTo>
                  <a:pt x="539075" y="2016813"/>
                  <a:pt x="560746" y="1967814"/>
                  <a:pt x="593848" y="1924434"/>
                </a:cubicBezTo>
                <a:cubicBezTo>
                  <a:pt x="611053" y="1901956"/>
                  <a:pt x="629029" y="1877091"/>
                  <a:pt x="636188" y="1850455"/>
                </a:cubicBezTo>
                <a:cubicBezTo>
                  <a:pt x="651584" y="1792718"/>
                  <a:pt x="688266" y="1746837"/>
                  <a:pt x="714517" y="1695298"/>
                </a:cubicBezTo>
                <a:cubicBezTo>
                  <a:pt x="734225" y="1656653"/>
                  <a:pt x="758474" y="1620356"/>
                  <a:pt x="778566" y="1581865"/>
                </a:cubicBezTo>
                <a:cubicBezTo>
                  <a:pt x="811591" y="1518662"/>
                  <a:pt x="842846" y="1454536"/>
                  <a:pt x="874986" y="1390872"/>
                </a:cubicBezTo>
                <a:cubicBezTo>
                  <a:pt x="904278" y="1332866"/>
                  <a:pt x="933800" y="1274976"/>
                  <a:pt x="963515" y="1216354"/>
                </a:cubicBezTo>
                <a:cubicBezTo>
                  <a:pt x="950159" y="1205923"/>
                  <a:pt x="939497" y="1210234"/>
                  <a:pt x="928142" y="1216354"/>
                </a:cubicBezTo>
                <a:cubicBezTo>
                  <a:pt x="890690" y="1236446"/>
                  <a:pt x="852353" y="1254845"/>
                  <a:pt x="815594" y="1276092"/>
                </a:cubicBezTo>
                <a:cubicBezTo>
                  <a:pt x="776565" y="1298455"/>
                  <a:pt x="739228" y="1323744"/>
                  <a:pt x="700737" y="1347454"/>
                </a:cubicBezTo>
                <a:cubicBezTo>
                  <a:pt x="674140" y="1363852"/>
                  <a:pt x="641384" y="1363197"/>
                  <a:pt x="625526" y="1346685"/>
                </a:cubicBezTo>
                <a:cubicBezTo>
                  <a:pt x="603278" y="1323590"/>
                  <a:pt x="603317" y="1312659"/>
                  <a:pt x="626450" y="1275091"/>
                </a:cubicBezTo>
                <a:cubicBezTo>
                  <a:pt x="638497" y="1255461"/>
                  <a:pt x="652316" y="1236831"/>
                  <a:pt x="662978" y="1216547"/>
                </a:cubicBezTo>
                <a:cubicBezTo>
                  <a:pt x="707165" y="1132380"/>
                  <a:pt x="750788" y="1047930"/>
                  <a:pt x="793847" y="963199"/>
                </a:cubicBezTo>
                <a:cubicBezTo>
                  <a:pt x="808166" y="935216"/>
                  <a:pt x="819251" y="905462"/>
                  <a:pt x="834186" y="877903"/>
                </a:cubicBezTo>
                <a:cubicBezTo>
                  <a:pt x="869366" y="812814"/>
                  <a:pt x="906626" y="748881"/>
                  <a:pt x="941575" y="683716"/>
                </a:cubicBezTo>
                <a:cubicBezTo>
                  <a:pt x="950659" y="666818"/>
                  <a:pt x="962361" y="649613"/>
                  <a:pt x="963400" y="624478"/>
                </a:cubicBezTo>
                <a:cubicBezTo>
                  <a:pt x="941922" y="632176"/>
                  <a:pt x="924909" y="636949"/>
                  <a:pt x="908512" y="643954"/>
                </a:cubicBezTo>
                <a:cubicBezTo>
                  <a:pt x="857242" y="666087"/>
                  <a:pt x="806472" y="689528"/>
                  <a:pt x="755125" y="711468"/>
                </a:cubicBezTo>
                <a:cubicBezTo>
                  <a:pt x="693540" y="737834"/>
                  <a:pt x="631608" y="763969"/>
                  <a:pt x="569175" y="788450"/>
                </a:cubicBezTo>
                <a:cubicBezTo>
                  <a:pt x="540576" y="799727"/>
                  <a:pt x="507782" y="770782"/>
                  <a:pt x="511439" y="738796"/>
                </a:cubicBezTo>
                <a:cubicBezTo>
                  <a:pt x="513064" y="729278"/>
                  <a:pt x="515857" y="719995"/>
                  <a:pt x="519753" y="711160"/>
                </a:cubicBezTo>
                <a:cubicBezTo>
                  <a:pt x="549853" y="631483"/>
                  <a:pt x="580107" y="551884"/>
                  <a:pt x="611900" y="468166"/>
                </a:cubicBezTo>
                <a:cubicBezTo>
                  <a:pt x="603625" y="471592"/>
                  <a:pt x="598467" y="472015"/>
                  <a:pt x="597043" y="474594"/>
                </a:cubicBezTo>
                <a:cubicBezTo>
                  <a:pt x="500815" y="645148"/>
                  <a:pt x="422640" y="824554"/>
                  <a:pt x="340462" y="1001921"/>
                </a:cubicBezTo>
                <a:cubicBezTo>
                  <a:pt x="336189" y="1011120"/>
                  <a:pt x="337036" y="1022706"/>
                  <a:pt x="334958" y="1036563"/>
                </a:cubicBezTo>
                <a:cubicBezTo>
                  <a:pt x="397351" y="1029134"/>
                  <a:pt x="433418" y="978172"/>
                  <a:pt x="486766" y="959234"/>
                </a:cubicBezTo>
                <a:cubicBezTo>
                  <a:pt x="524295" y="945916"/>
                  <a:pt x="554780" y="912776"/>
                  <a:pt x="585534" y="890566"/>
                </a:cubicBezTo>
                <a:lnTo>
                  <a:pt x="655164" y="940605"/>
                </a:lnTo>
                <a:cubicBezTo>
                  <a:pt x="648928" y="960427"/>
                  <a:pt x="644156" y="984677"/>
                  <a:pt x="633840" y="1006039"/>
                </a:cubicBezTo>
                <a:cubicBezTo>
                  <a:pt x="616943" y="1041336"/>
                  <a:pt x="596119" y="1074168"/>
                  <a:pt x="580799" y="1110889"/>
                </a:cubicBezTo>
                <a:cubicBezTo>
                  <a:pt x="552470" y="1178748"/>
                  <a:pt x="515827" y="1243144"/>
                  <a:pt x="482878" y="1309117"/>
                </a:cubicBezTo>
                <a:cubicBezTo>
                  <a:pt x="446774" y="1381352"/>
                  <a:pt x="410772" y="1453677"/>
                  <a:pt x="374873" y="1526091"/>
                </a:cubicBezTo>
                <a:cubicBezTo>
                  <a:pt x="360246" y="1555421"/>
                  <a:pt x="343811" y="1583828"/>
                  <a:pt x="330878" y="1614005"/>
                </a:cubicBezTo>
                <a:cubicBezTo>
                  <a:pt x="310901" y="1660194"/>
                  <a:pt x="291193" y="1706729"/>
                  <a:pt x="275451" y="1754497"/>
                </a:cubicBezTo>
                <a:cubicBezTo>
                  <a:pt x="267752" y="1778092"/>
                  <a:pt x="249777" y="1800686"/>
                  <a:pt x="255474" y="1830478"/>
                </a:cubicBezTo>
                <a:cubicBezTo>
                  <a:pt x="268561" y="1818199"/>
                  <a:pt x="278568" y="1807614"/>
                  <a:pt x="289615" y="1798723"/>
                </a:cubicBezTo>
                <a:cubicBezTo>
                  <a:pt x="312710" y="1780401"/>
                  <a:pt x="336536" y="1762888"/>
                  <a:pt x="360169" y="1745182"/>
                </a:cubicBezTo>
                <a:cubicBezTo>
                  <a:pt x="409592" y="1708077"/>
                  <a:pt x="451778" y="1661079"/>
                  <a:pt x="510823" y="1637022"/>
                </a:cubicBezTo>
                <a:cubicBezTo>
                  <a:pt x="520138" y="1633173"/>
                  <a:pt x="526604" y="1622242"/>
                  <a:pt x="533917" y="1614274"/>
                </a:cubicBezTo>
                <a:cubicBezTo>
                  <a:pt x="541231" y="1606306"/>
                  <a:pt x="547813" y="1598339"/>
                  <a:pt x="554857" y="1590217"/>
                </a:cubicBezTo>
                <a:lnTo>
                  <a:pt x="622293" y="1624551"/>
                </a:lnTo>
                <a:cubicBezTo>
                  <a:pt x="618136" y="1642411"/>
                  <a:pt x="615595" y="1659924"/>
                  <a:pt x="609745" y="1676283"/>
                </a:cubicBezTo>
                <a:cubicBezTo>
                  <a:pt x="602454" y="1695582"/>
                  <a:pt x="593983" y="1714414"/>
                  <a:pt x="584379" y="1732672"/>
                </a:cubicBezTo>
                <a:cubicBezTo>
                  <a:pt x="557974" y="1784982"/>
                  <a:pt x="529106" y="1836098"/>
                  <a:pt x="504703" y="1889292"/>
                </a:cubicBezTo>
                <a:cubicBezTo>
                  <a:pt x="472755" y="1958922"/>
                  <a:pt x="444195" y="2030092"/>
                  <a:pt x="414172" y="2100569"/>
                </a:cubicBezTo>
                <a:cubicBezTo>
                  <a:pt x="373833" y="2195257"/>
                  <a:pt x="333469" y="2289919"/>
                  <a:pt x="293079" y="2384556"/>
                </a:cubicBezTo>
                <a:cubicBezTo>
                  <a:pt x="291305" y="2389764"/>
                  <a:pt x="289063" y="2394801"/>
                  <a:pt x="286382" y="2399606"/>
                </a:cubicBezTo>
                <a:cubicBezTo>
                  <a:pt x="243465" y="2463770"/>
                  <a:pt x="230686" y="2540290"/>
                  <a:pt x="200085" y="2609497"/>
                </a:cubicBezTo>
                <a:cubicBezTo>
                  <a:pt x="199161" y="2611845"/>
                  <a:pt x="201240" y="2615078"/>
                  <a:pt x="203241" y="262235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2" name="Google Shape;82;p13"/>
          <p:cNvSpPr/>
          <p:nvPr/>
        </p:nvSpPr>
        <p:spPr>
          <a:xfrm>
            <a:off x="7958681" y="514350"/>
            <a:ext cx="580627" cy="785554"/>
          </a:xfrm>
          <a:custGeom>
            <a:avLst/>
            <a:gdLst/>
            <a:ahLst/>
            <a:cxnLst/>
            <a:rect l="l" t="t" r="r" b="b"/>
            <a:pathLst>
              <a:path w="1161255" h="1571108" extrusionOk="0">
                <a:moveTo>
                  <a:pt x="486022" y="0"/>
                </a:moveTo>
                <a:cubicBezTo>
                  <a:pt x="537625" y="20516"/>
                  <a:pt x="555192" y="59349"/>
                  <a:pt x="557388" y="106608"/>
                </a:cubicBezTo>
                <a:cubicBezTo>
                  <a:pt x="562146" y="199661"/>
                  <a:pt x="583739" y="286486"/>
                  <a:pt x="627656" y="370014"/>
                </a:cubicBezTo>
                <a:cubicBezTo>
                  <a:pt x="652177" y="416540"/>
                  <a:pt x="692435" y="435224"/>
                  <a:pt x="733059" y="457938"/>
                </a:cubicBezTo>
                <a:cubicBezTo>
                  <a:pt x="744770" y="464532"/>
                  <a:pt x="756116" y="471127"/>
                  <a:pt x="767827" y="476988"/>
                </a:cubicBezTo>
                <a:cubicBezTo>
                  <a:pt x="774415" y="480285"/>
                  <a:pt x="781002" y="484315"/>
                  <a:pt x="787956" y="485048"/>
                </a:cubicBezTo>
                <a:cubicBezTo>
                  <a:pt x="824920" y="489444"/>
                  <a:pt x="859688" y="498603"/>
                  <a:pt x="892626" y="517287"/>
                </a:cubicBezTo>
                <a:cubicBezTo>
                  <a:pt x="904704" y="524247"/>
                  <a:pt x="921539" y="522782"/>
                  <a:pt x="936178" y="524247"/>
                </a:cubicBezTo>
                <a:cubicBezTo>
                  <a:pt x="964724" y="526812"/>
                  <a:pt x="993271" y="528277"/>
                  <a:pt x="1019256" y="544030"/>
                </a:cubicBezTo>
                <a:cubicBezTo>
                  <a:pt x="1024013" y="546961"/>
                  <a:pt x="1031699" y="545129"/>
                  <a:pt x="1037921" y="543664"/>
                </a:cubicBezTo>
                <a:cubicBezTo>
                  <a:pt x="1039018" y="543298"/>
                  <a:pt x="1039018" y="535971"/>
                  <a:pt x="1039384" y="531941"/>
                </a:cubicBezTo>
                <a:cubicBezTo>
                  <a:pt x="1045240" y="533406"/>
                  <a:pt x="1051462" y="534872"/>
                  <a:pt x="1056952" y="537070"/>
                </a:cubicBezTo>
                <a:cubicBezTo>
                  <a:pt x="1061343" y="538901"/>
                  <a:pt x="1065003" y="544030"/>
                  <a:pt x="1069029" y="544030"/>
                </a:cubicBezTo>
                <a:cubicBezTo>
                  <a:pt x="1080008" y="544763"/>
                  <a:pt x="1090988" y="543664"/>
                  <a:pt x="1102333" y="543664"/>
                </a:cubicBezTo>
                <a:cubicBezTo>
                  <a:pt x="1104529" y="543664"/>
                  <a:pt x="1107091" y="545496"/>
                  <a:pt x="1108921" y="546961"/>
                </a:cubicBezTo>
                <a:cubicBezTo>
                  <a:pt x="1125756" y="561615"/>
                  <a:pt x="1142591" y="576635"/>
                  <a:pt x="1161256" y="593121"/>
                </a:cubicBezTo>
                <a:cubicBezTo>
                  <a:pt x="1133442" y="612904"/>
                  <a:pt x="1102333" y="619498"/>
                  <a:pt x="1072689" y="629390"/>
                </a:cubicBezTo>
                <a:cubicBezTo>
                  <a:pt x="1022183" y="646608"/>
                  <a:pt x="969848" y="660896"/>
                  <a:pt x="922637" y="685442"/>
                </a:cubicBezTo>
                <a:cubicBezTo>
                  <a:pt x="888601" y="703026"/>
                  <a:pt x="861518" y="734899"/>
                  <a:pt x="831508" y="760177"/>
                </a:cubicBezTo>
                <a:cubicBezTo>
                  <a:pt x="757214" y="822823"/>
                  <a:pt x="730131" y="910747"/>
                  <a:pt x="703048" y="999037"/>
                </a:cubicBezTo>
                <a:cubicBezTo>
                  <a:pt x="690971" y="1038970"/>
                  <a:pt x="675966" y="1077803"/>
                  <a:pt x="664255" y="1117735"/>
                </a:cubicBezTo>
                <a:cubicBezTo>
                  <a:pt x="656203" y="1144112"/>
                  <a:pt x="650713" y="1171588"/>
                  <a:pt x="645224" y="1198698"/>
                </a:cubicBezTo>
                <a:cubicBezTo>
                  <a:pt x="632048" y="1267572"/>
                  <a:pt x="618507" y="1336446"/>
                  <a:pt x="606796" y="1406053"/>
                </a:cubicBezTo>
                <a:cubicBezTo>
                  <a:pt x="601672" y="1436093"/>
                  <a:pt x="601672" y="1466867"/>
                  <a:pt x="598744" y="1497274"/>
                </a:cubicBezTo>
                <a:cubicBezTo>
                  <a:pt x="596914" y="1517423"/>
                  <a:pt x="594352" y="1537573"/>
                  <a:pt x="592522" y="1556623"/>
                </a:cubicBezTo>
                <a:cubicBezTo>
                  <a:pt x="548239" y="1581535"/>
                  <a:pt x="535795" y="1575673"/>
                  <a:pt x="528110" y="1528414"/>
                </a:cubicBezTo>
                <a:cubicBezTo>
                  <a:pt x="527378" y="1523285"/>
                  <a:pt x="525548" y="1518522"/>
                  <a:pt x="525182" y="1513393"/>
                </a:cubicBezTo>
                <a:cubicBezTo>
                  <a:pt x="522986" y="1478224"/>
                  <a:pt x="527378" y="1440856"/>
                  <a:pt x="517862" y="1407884"/>
                </a:cubicBezTo>
                <a:cubicBezTo>
                  <a:pt x="507615" y="1373814"/>
                  <a:pt x="509445" y="1340110"/>
                  <a:pt x="506517" y="1306039"/>
                </a:cubicBezTo>
                <a:cubicBezTo>
                  <a:pt x="503589" y="1274899"/>
                  <a:pt x="502125" y="1243027"/>
                  <a:pt x="502491" y="1211887"/>
                </a:cubicBezTo>
                <a:cubicBezTo>
                  <a:pt x="503955" y="1091724"/>
                  <a:pt x="476873" y="979621"/>
                  <a:pt x="404408" y="882538"/>
                </a:cubicBezTo>
                <a:cubicBezTo>
                  <a:pt x="372934" y="840408"/>
                  <a:pt x="327187" y="809634"/>
                  <a:pt x="276681" y="795347"/>
                </a:cubicBezTo>
                <a:cubicBezTo>
                  <a:pt x="235691" y="783623"/>
                  <a:pt x="191042" y="784356"/>
                  <a:pt x="147856" y="782158"/>
                </a:cubicBezTo>
                <a:cubicBezTo>
                  <a:pt x="116016" y="780326"/>
                  <a:pt x="83810" y="784722"/>
                  <a:pt x="51969" y="782524"/>
                </a:cubicBezTo>
                <a:cubicBezTo>
                  <a:pt x="32938" y="781059"/>
                  <a:pt x="8784" y="783257"/>
                  <a:pt x="0" y="752850"/>
                </a:cubicBezTo>
                <a:cubicBezTo>
                  <a:pt x="32206" y="739661"/>
                  <a:pt x="64047" y="725740"/>
                  <a:pt x="96619" y="712918"/>
                </a:cubicBezTo>
                <a:cubicBezTo>
                  <a:pt x="150418" y="691670"/>
                  <a:pt x="204217" y="671154"/>
                  <a:pt x="258016" y="649906"/>
                </a:cubicBezTo>
                <a:cubicBezTo>
                  <a:pt x="262408" y="648074"/>
                  <a:pt x="266434" y="644044"/>
                  <a:pt x="269728" y="640014"/>
                </a:cubicBezTo>
                <a:cubicBezTo>
                  <a:pt x="307790" y="597884"/>
                  <a:pt x="345852" y="556853"/>
                  <a:pt x="373666" y="505197"/>
                </a:cubicBezTo>
                <a:cubicBezTo>
                  <a:pt x="415022" y="427531"/>
                  <a:pt x="438445" y="344369"/>
                  <a:pt x="458208" y="260109"/>
                </a:cubicBezTo>
                <a:cubicBezTo>
                  <a:pt x="476873" y="179145"/>
                  <a:pt x="491146" y="97083"/>
                  <a:pt x="483826" y="13189"/>
                </a:cubicBezTo>
                <a:cubicBezTo>
                  <a:pt x="483094" y="10258"/>
                  <a:pt x="484924" y="6594"/>
                  <a:pt x="486022" y="0"/>
                </a:cubicBezTo>
                <a:close/>
                <a:moveTo>
                  <a:pt x="146026" y="744790"/>
                </a:moveTo>
                <a:cubicBezTo>
                  <a:pt x="146758" y="747355"/>
                  <a:pt x="147490" y="750286"/>
                  <a:pt x="148222" y="752850"/>
                </a:cubicBezTo>
                <a:cubicBezTo>
                  <a:pt x="155542" y="752850"/>
                  <a:pt x="163227" y="752484"/>
                  <a:pt x="170547" y="752850"/>
                </a:cubicBezTo>
                <a:cubicBezTo>
                  <a:pt x="190676" y="753949"/>
                  <a:pt x="212269" y="751385"/>
                  <a:pt x="231300" y="756880"/>
                </a:cubicBezTo>
                <a:cubicBezTo>
                  <a:pt x="268630" y="767870"/>
                  <a:pt x="305228" y="782891"/>
                  <a:pt x="341460" y="797178"/>
                </a:cubicBezTo>
                <a:cubicBezTo>
                  <a:pt x="382816" y="813298"/>
                  <a:pt x="415022" y="841507"/>
                  <a:pt x="445032" y="873379"/>
                </a:cubicBezTo>
                <a:cubicBezTo>
                  <a:pt x="498099" y="929065"/>
                  <a:pt x="522254" y="999037"/>
                  <a:pt x="541285" y="1070109"/>
                </a:cubicBezTo>
                <a:cubicBezTo>
                  <a:pt x="552264" y="1111141"/>
                  <a:pt x="567270" y="1153271"/>
                  <a:pt x="555558" y="1197966"/>
                </a:cubicBezTo>
                <a:cubicBezTo>
                  <a:pt x="554094" y="1204194"/>
                  <a:pt x="564342" y="1213352"/>
                  <a:pt x="573857" y="1229105"/>
                </a:cubicBezTo>
                <a:cubicBezTo>
                  <a:pt x="581543" y="1170856"/>
                  <a:pt x="605698" y="1127260"/>
                  <a:pt x="614115" y="1078535"/>
                </a:cubicBezTo>
                <a:cubicBezTo>
                  <a:pt x="618873" y="1051426"/>
                  <a:pt x="629852" y="1025415"/>
                  <a:pt x="636440" y="998305"/>
                </a:cubicBezTo>
                <a:cubicBezTo>
                  <a:pt x="659131" y="905252"/>
                  <a:pt x="685481" y="813664"/>
                  <a:pt x="753554" y="741493"/>
                </a:cubicBezTo>
                <a:cubicBezTo>
                  <a:pt x="774781" y="718779"/>
                  <a:pt x="796739" y="696432"/>
                  <a:pt x="818698" y="674451"/>
                </a:cubicBezTo>
                <a:cubicBezTo>
                  <a:pt x="850539" y="642579"/>
                  <a:pt x="884575" y="614003"/>
                  <a:pt x="931420" y="605943"/>
                </a:cubicBezTo>
                <a:cubicBezTo>
                  <a:pt x="940204" y="604478"/>
                  <a:pt x="947889" y="596418"/>
                  <a:pt x="958869" y="589458"/>
                </a:cubicBezTo>
                <a:cubicBezTo>
                  <a:pt x="939106" y="581032"/>
                  <a:pt x="923003" y="567110"/>
                  <a:pt x="909461" y="569308"/>
                </a:cubicBezTo>
                <a:cubicBezTo>
                  <a:pt x="864812" y="576269"/>
                  <a:pt x="836997" y="540000"/>
                  <a:pt x="797837" y="531208"/>
                </a:cubicBezTo>
                <a:cubicBezTo>
                  <a:pt x="755750" y="521317"/>
                  <a:pt x="716590" y="493108"/>
                  <a:pt x="677064" y="470760"/>
                </a:cubicBezTo>
                <a:cubicBezTo>
                  <a:pt x="611919" y="434492"/>
                  <a:pt x="578615" y="378074"/>
                  <a:pt x="552264" y="313962"/>
                </a:cubicBezTo>
                <a:cubicBezTo>
                  <a:pt x="540187" y="285021"/>
                  <a:pt x="529208" y="256079"/>
                  <a:pt x="515300" y="220909"/>
                </a:cubicBezTo>
                <a:cubicBezTo>
                  <a:pt x="510543" y="240692"/>
                  <a:pt x="506883" y="255346"/>
                  <a:pt x="503955" y="270000"/>
                </a:cubicBezTo>
                <a:cubicBezTo>
                  <a:pt x="481630" y="380272"/>
                  <a:pt x="453084" y="488345"/>
                  <a:pt x="394527" y="586527"/>
                </a:cubicBezTo>
                <a:cubicBezTo>
                  <a:pt x="368542" y="630123"/>
                  <a:pt x="334506" y="662728"/>
                  <a:pt x="289491" y="683610"/>
                </a:cubicBezTo>
                <a:cubicBezTo>
                  <a:pt x="254722" y="699729"/>
                  <a:pt x="218856" y="713651"/>
                  <a:pt x="183722" y="728671"/>
                </a:cubicBezTo>
                <a:cubicBezTo>
                  <a:pt x="170913" y="734166"/>
                  <a:pt x="158470" y="739295"/>
                  <a:pt x="146026" y="74479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3" name="Google Shape;83;p13"/>
          <p:cNvSpPr txBox="1">
            <a:spLocks noGrp="1"/>
          </p:cNvSpPr>
          <p:nvPr>
            <p:ph type="ctrTitle"/>
          </p:nvPr>
        </p:nvSpPr>
        <p:spPr>
          <a:xfrm>
            <a:off x="855300" y="1991825"/>
            <a:ext cx="7433400" cy="11598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7500"/>
              <a:buNone/>
              <a:defRPr sz="7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84"/>
        <p:cNvGrpSpPr/>
        <p:nvPr/>
      </p:nvGrpSpPr>
      <p:grpSpPr>
        <a:xfrm>
          <a:off x="0" y="0"/>
          <a:ext cx="0" cy="0"/>
          <a:chOff x="0" y="0"/>
          <a:chExt cx="0" cy="0"/>
        </a:xfrm>
      </p:grpSpPr>
      <p:sp>
        <p:nvSpPr>
          <p:cNvPr id="85" name="Google Shape;85;p14"/>
          <p:cNvSpPr/>
          <p:nvPr/>
        </p:nvSpPr>
        <p:spPr>
          <a:xfrm flipH="1">
            <a:off x="6986212" y="3229323"/>
            <a:ext cx="534976" cy="685573"/>
          </a:xfrm>
          <a:custGeom>
            <a:avLst/>
            <a:gdLst/>
            <a:ahLst/>
            <a:cxnLst/>
            <a:rect l="l" t="t" r="r" b="b"/>
            <a:pathLst>
              <a:path w="1069952" h="1371145" extrusionOk="0">
                <a:moveTo>
                  <a:pt x="490796" y="1175868"/>
                </a:moveTo>
                <a:cubicBezTo>
                  <a:pt x="461329" y="1176538"/>
                  <a:pt x="446595" y="1166150"/>
                  <a:pt x="436215" y="1142358"/>
                </a:cubicBezTo>
                <a:cubicBezTo>
                  <a:pt x="421481" y="1109853"/>
                  <a:pt x="401390" y="1080029"/>
                  <a:pt x="384647" y="1048529"/>
                </a:cubicBezTo>
                <a:cubicBezTo>
                  <a:pt x="378285" y="1036466"/>
                  <a:pt x="374267" y="1023397"/>
                  <a:pt x="367570" y="1006977"/>
                </a:cubicBezTo>
                <a:cubicBezTo>
                  <a:pt x="361208" y="1016695"/>
                  <a:pt x="355515" y="1024402"/>
                  <a:pt x="350827" y="1032445"/>
                </a:cubicBezTo>
                <a:cubicBezTo>
                  <a:pt x="309975" y="1100470"/>
                  <a:pt x="268453" y="1168160"/>
                  <a:pt x="228271" y="1236856"/>
                </a:cubicBezTo>
                <a:cubicBezTo>
                  <a:pt x="211528" y="1265675"/>
                  <a:pt x="196795" y="1295834"/>
                  <a:pt x="182061" y="1325993"/>
                </a:cubicBezTo>
                <a:cubicBezTo>
                  <a:pt x="157617" y="1375252"/>
                  <a:pt x="153599" y="1378603"/>
                  <a:pt x="103371" y="1362519"/>
                </a:cubicBezTo>
                <a:cubicBezTo>
                  <a:pt x="77252" y="1354141"/>
                  <a:pt x="51134" y="1343083"/>
                  <a:pt x="27359" y="1329679"/>
                </a:cubicBezTo>
                <a:cubicBezTo>
                  <a:pt x="-2778" y="1312924"/>
                  <a:pt x="-7131" y="1286786"/>
                  <a:pt x="9947" y="1256292"/>
                </a:cubicBezTo>
                <a:cubicBezTo>
                  <a:pt x="37405" y="1207032"/>
                  <a:pt x="63523" y="1157102"/>
                  <a:pt x="90981" y="1107842"/>
                </a:cubicBezTo>
                <a:cubicBezTo>
                  <a:pt x="105380" y="1081704"/>
                  <a:pt x="121788" y="1056237"/>
                  <a:pt x="136186" y="1030099"/>
                </a:cubicBezTo>
                <a:cubicBezTo>
                  <a:pt x="159626" y="988211"/>
                  <a:pt x="182731" y="945989"/>
                  <a:pt x="206840" y="902091"/>
                </a:cubicBezTo>
                <a:cubicBezTo>
                  <a:pt x="178043" y="886676"/>
                  <a:pt x="150920" y="894383"/>
                  <a:pt x="125136" y="890697"/>
                </a:cubicBezTo>
                <a:cubicBezTo>
                  <a:pt x="97678" y="887011"/>
                  <a:pt x="70220" y="883995"/>
                  <a:pt x="42762" y="881314"/>
                </a:cubicBezTo>
                <a:cubicBezTo>
                  <a:pt x="20327" y="879304"/>
                  <a:pt x="10616" y="863889"/>
                  <a:pt x="5259" y="845794"/>
                </a:cubicBezTo>
                <a:cubicBezTo>
                  <a:pt x="236" y="828704"/>
                  <a:pt x="12625" y="817310"/>
                  <a:pt x="24680" y="808598"/>
                </a:cubicBezTo>
                <a:cubicBezTo>
                  <a:pt x="62853" y="780784"/>
                  <a:pt x="102031" y="754311"/>
                  <a:pt x="140204" y="726163"/>
                </a:cubicBezTo>
                <a:cubicBezTo>
                  <a:pt x="195790" y="685281"/>
                  <a:pt x="250036" y="642723"/>
                  <a:pt x="305622" y="602176"/>
                </a:cubicBezTo>
                <a:cubicBezTo>
                  <a:pt x="354845" y="566320"/>
                  <a:pt x="405073" y="531134"/>
                  <a:pt x="455301" y="496619"/>
                </a:cubicBezTo>
                <a:cubicBezTo>
                  <a:pt x="487447" y="474502"/>
                  <a:pt x="519928" y="452721"/>
                  <a:pt x="554083" y="433955"/>
                </a:cubicBezTo>
                <a:cubicBezTo>
                  <a:pt x="581206" y="419211"/>
                  <a:pt x="610338" y="407482"/>
                  <a:pt x="639471" y="397764"/>
                </a:cubicBezTo>
                <a:cubicBezTo>
                  <a:pt x="665589" y="389052"/>
                  <a:pt x="681327" y="403461"/>
                  <a:pt x="677644" y="430939"/>
                </a:cubicBezTo>
                <a:cubicBezTo>
                  <a:pt x="675300" y="450375"/>
                  <a:pt x="669942" y="469476"/>
                  <a:pt x="665589" y="488577"/>
                </a:cubicBezTo>
                <a:cubicBezTo>
                  <a:pt x="642149" y="594468"/>
                  <a:pt x="620384" y="700695"/>
                  <a:pt x="594600" y="805917"/>
                </a:cubicBezTo>
                <a:cubicBezTo>
                  <a:pt x="578192" y="872937"/>
                  <a:pt x="556092" y="938617"/>
                  <a:pt x="537675" y="1005301"/>
                </a:cubicBezTo>
                <a:cubicBezTo>
                  <a:pt x="524281" y="1052886"/>
                  <a:pt x="512561" y="1101140"/>
                  <a:pt x="499837" y="1149060"/>
                </a:cubicBezTo>
                <a:cubicBezTo>
                  <a:pt x="498162" y="1158442"/>
                  <a:pt x="494479" y="1166485"/>
                  <a:pt x="490796" y="1175868"/>
                </a:cubicBezTo>
                <a:close/>
                <a:moveTo>
                  <a:pt x="966957" y="434625"/>
                </a:moveTo>
                <a:cubicBezTo>
                  <a:pt x="939499" y="435966"/>
                  <a:pt x="912041" y="436971"/>
                  <a:pt x="884918" y="438982"/>
                </a:cubicBezTo>
                <a:cubicBezTo>
                  <a:pt x="858464" y="440657"/>
                  <a:pt x="848754" y="457747"/>
                  <a:pt x="859469" y="481875"/>
                </a:cubicBezTo>
                <a:cubicBezTo>
                  <a:pt x="866166" y="496954"/>
                  <a:pt x="877886" y="505667"/>
                  <a:pt x="893624" y="507677"/>
                </a:cubicBezTo>
                <a:cubicBezTo>
                  <a:pt x="941843" y="513709"/>
                  <a:pt x="990062" y="514379"/>
                  <a:pt x="1037611" y="502986"/>
                </a:cubicBezTo>
                <a:cubicBezTo>
                  <a:pt x="1052344" y="499635"/>
                  <a:pt x="1067413" y="495614"/>
                  <a:pt x="1069757" y="476848"/>
                </a:cubicBezTo>
                <a:cubicBezTo>
                  <a:pt x="1071431" y="462104"/>
                  <a:pt x="1062390" y="449705"/>
                  <a:pt x="1042299" y="441998"/>
                </a:cubicBezTo>
                <a:cubicBezTo>
                  <a:pt x="1032923" y="438311"/>
                  <a:pt x="1022208" y="436301"/>
                  <a:pt x="1012162" y="435631"/>
                </a:cubicBezTo>
                <a:cubicBezTo>
                  <a:pt x="997428" y="434625"/>
                  <a:pt x="982360" y="435296"/>
                  <a:pt x="967292" y="435296"/>
                </a:cubicBezTo>
                <a:cubicBezTo>
                  <a:pt x="966957" y="434960"/>
                  <a:pt x="966957" y="434625"/>
                  <a:pt x="966957" y="434625"/>
                </a:cubicBezTo>
                <a:close/>
                <a:moveTo>
                  <a:pt x="518254" y="39207"/>
                </a:moveTo>
                <a:cubicBezTo>
                  <a:pt x="516579" y="80424"/>
                  <a:pt x="514235" y="121977"/>
                  <a:pt x="516914" y="163194"/>
                </a:cubicBezTo>
                <a:cubicBezTo>
                  <a:pt x="518589" y="186651"/>
                  <a:pt x="528299" y="209773"/>
                  <a:pt x="536671" y="231890"/>
                </a:cubicBezTo>
                <a:cubicBezTo>
                  <a:pt x="539349" y="238592"/>
                  <a:pt x="551069" y="245964"/>
                  <a:pt x="557432" y="244958"/>
                </a:cubicBezTo>
                <a:cubicBezTo>
                  <a:pt x="563459" y="244288"/>
                  <a:pt x="571161" y="233900"/>
                  <a:pt x="573170" y="226528"/>
                </a:cubicBezTo>
                <a:cubicBezTo>
                  <a:pt x="576853" y="212119"/>
                  <a:pt x="578527" y="197039"/>
                  <a:pt x="578192" y="182295"/>
                </a:cubicBezTo>
                <a:cubicBezTo>
                  <a:pt x="577523" y="143088"/>
                  <a:pt x="575514" y="104216"/>
                  <a:pt x="573504" y="65345"/>
                </a:cubicBezTo>
                <a:cubicBezTo>
                  <a:pt x="572835" y="53951"/>
                  <a:pt x="570826" y="42558"/>
                  <a:pt x="567812" y="31499"/>
                </a:cubicBezTo>
                <a:cubicBezTo>
                  <a:pt x="563794" y="16420"/>
                  <a:pt x="556092" y="3686"/>
                  <a:pt x="537340" y="0"/>
                </a:cubicBezTo>
                <a:cubicBezTo>
                  <a:pt x="520598" y="9048"/>
                  <a:pt x="518923" y="25133"/>
                  <a:pt x="518254" y="39207"/>
                </a:cubicBezTo>
                <a:close/>
                <a:moveTo>
                  <a:pt x="875207" y="66015"/>
                </a:moveTo>
                <a:cubicBezTo>
                  <a:pt x="850763" y="96844"/>
                  <a:pt x="826319" y="127338"/>
                  <a:pt x="803549" y="159173"/>
                </a:cubicBezTo>
                <a:cubicBezTo>
                  <a:pt x="797186" y="168220"/>
                  <a:pt x="794173" y="180284"/>
                  <a:pt x="791494" y="191342"/>
                </a:cubicBezTo>
                <a:cubicBezTo>
                  <a:pt x="786806" y="210443"/>
                  <a:pt x="793838" y="231890"/>
                  <a:pt x="806562" y="237586"/>
                </a:cubicBezTo>
                <a:cubicBezTo>
                  <a:pt x="826653" y="246634"/>
                  <a:pt x="838373" y="231554"/>
                  <a:pt x="846075" y="218821"/>
                </a:cubicBezTo>
                <a:cubicBezTo>
                  <a:pt x="870184" y="178273"/>
                  <a:pt x="892954" y="136721"/>
                  <a:pt x="913380" y="94498"/>
                </a:cubicBezTo>
                <a:cubicBezTo>
                  <a:pt x="922756" y="75398"/>
                  <a:pt x="917733" y="69701"/>
                  <a:pt x="892285" y="52276"/>
                </a:cubicBezTo>
                <a:cubicBezTo>
                  <a:pt x="885588" y="57302"/>
                  <a:pt x="879225" y="60653"/>
                  <a:pt x="875207" y="6601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6" name="Google Shape;86;p14"/>
          <p:cNvSpPr/>
          <p:nvPr/>
        </p:nvSpPr>
        <p:spPr>
          <a:xfrm rot="5331254">
            <a:off x="1113021" y="-1536085"/>
            <a:ext cx="1315849" cy="3520887"/>
          </a:xfrm>
          <a:custGeom>
            <a:avLst/>
            <a:gdLst/>
            <a:ahLst/>
            <a:cxnLst/>
            <a:rect l="l" t="t" r="r" b="b"/>
            <a:pathLst>
              <a:path w="2631171" h="7040367" extrusionOk="0">
                <a:moveTo>
                  <a:pt x="707520" y="7040368"/>
                </a:moveTo>
                <a:cubicBezTo>
                  <a:pt x="597680" y="6921287"/>
                  <a:pt x="602138" y="6832929"/>
                  <a:pt x="720084" y="6703553"/>
                </a:cubicBezTo>
                <a:cubicBezTo>
                  <a:pt x="749337" y="6672485"/>
                  <a:pt x="776781" y="6639763"/>
                  <a:pt x="802282" y="6605548"/>
                </a:cubicBezTo>
                <a:cubicBezTo>
                  <a:pt x="897449" y="6473174"/>
                  <a:pt x="995210" y="6344689"/>
                  <a:pt x="1110319" y="6226744"/>
                </a:cubicBezTo>
                <a:cubicBezTo>
                  <a:pt x="1211161" y="6123227"/>
                  <a:pt x="1286144" y="5994175"/>
                  <a:pt x="1369719" y="5874527"/>
                </a:cubicBezTo>
                <a:cubicBezTo>
                  <a:pt x="1451511" y="5757878"/>
                  <a:pt x="1530466" y="5639446"/>
                  <a:pt x="1609664" y="5520932"/>
                </a:cubicBezTo>
                <a:cubicBezTo>
                  <a:pt x="1712695" y="5366914"/>
                  <a:pt x="1813455" y="5210868"/>
                  <a:pt x="1917702" y="5057255"/>
                </a:cubicBezTo>
                <a:cubicBezTo>
                  <a:pt x="2088906" y="4804502"/>
                  <a:pt x="2221443" y="4530348"/>
                  <a:pt x="2335579" y="4249710"/>
                </a:cubicBezTo>
                <a:cubicBezTo>
                  <a:pt x="2407806" y="4072102"/>
                  <a:pt x="2459523" y="3880714"/>
                  <a:pt x="2468764" y="3686812"/>
                </a:cubicBezTo>
                <a:cubicBezTo>
                  <a:pt x="2472656" y="3605750"/>
                  <a:pt x="2475412" y="3510907"/>
                  <a:pt x="2419073" y="3438031"/>
                </a:cubicBezTo>
                <a:cubicBezTo>
                  <a:pt x="2265703" y="3437302"/>
                  <a:pt x="2153107" y="3530848"/>
                  <a:pt x="2034513" y="3597644"/>
                </a:cubicBezTo>
                <a:cubicBezTo>
                  <a:pt x="1981660" y="3627393"/>
                  <a:pt x="1959125" y="3715427"/>
                  <a:pt x="1929131" y="3779872"/>
                </a:cubicBezTo>
                <a:cubicBezTo>
                  <a:pt x="1871982" y="3901466"/>
                  <a:pt x="1822534" y="4027275"/>
                  <a:pt x="1763602" y="4148220"/>
                </a:cubicBezTo>
                <a:cubicBezTo>
                  <a:pt x="1699400" y="4279947"/>
                  <a:pt x="1630416" y="4409485"/>
                  <a:pt x="1559081" y="4537320"/>
                </a:cubicBezTo>
                <a:cubicBezTo>
                  <a:pt x="1491070" y="4659562"/>
                  <a:pt x="1430435" y="4789262"/>
                  <a:pt x="1343212" y="4896751"/>
                </a:cubicBezTo>
                <a:cubicBezTo>
                  <a:pt x="1202568" y="5070144"/>
                  <a:pt x="1088838" y="5266315"/>
                  <a:pt x="916175" y="5413606"/>
                </a:cubicBezTo>
                <a:cubicBezTo>
                  <a:pt x="867537" y="5454947"/>
                  <a:pt x="825222" y="5492479"/>
                  <a:pt x="752023" y="5487372"/>
                </a:cubicBezTo>
                <a:cubicBezTo>
                  <a:pt x="671852" y="5481860"/>
                  <a:pt x="646642" y="5475699"/>
                  <a:pt x="631888" y="5397069"/>
                </a:cubicBezTo>
                <a:cubicBezTo>
                  <a:pt x="620621" y="5335461"/>
                  <a:pt x="618918" y="5271990"/>
                  <a:pt x="615676" y="5209166"/>
                </a:cubicBezTo>
                <a:cubicBezTo>
                  <a:pt x="599463" y="4918395"/>
                  <a:pt x="657828" y="4641729"/>
                  <a:pt x="806740" y="4392623"/>
                </a:cubicBezTo>
                <a:cubicBezTo>
                  <a:pt x="876535" y="4275974"/>
                  <a:pt x="978268" y="4175619"/>
                  <a:pt x="1077489" y="4080289"/>
                </a:cubicBezTo>
                <a:cubicBezTo>
                  <a:pt x="1201920" y="3960641"/>
                  <a:pt x="1336484" y="3851045"/>
                  <a:pt x="1470885" y="3742259"/>
                </a:cubicBezTo>
                <a:cubicBezTo>
                  <a:pt x="1546111" y="3681300"/>
                  <a:pt x="1630822" y="3632095"/>
                  <a:pt x="1709290" y="3574946"/>
                </a:cubicBezTo>
                <a:cubicBezTo>
                  <a:pt x="1789299" y="3516581"/>
                  <a:pt x="1853581" y="3452379"/>
                  <a:pt x="1896382" y="3352997"/>
                </a:cubicBezTo>
                <a:cubicBezTo>
                  <a:pt x="1969338" y="3183252"/>
                  <a:pt x="2012058" y="3008643"/>
                  <a:pt x="2038161" y="2828847"/>
                </a:cubicBezTo>
                <a:cubicBezTo>
                  <a:pt x="2062966" y="2658210"/>
                  <a:pt x="2061506" y="2487330"/>
                  <a:pt x="2003871" y="2321314"/>
                </a:cubicBezTo>
                <a:cubicBezTo>
                  <a:pt x="1998213" y="2306459"/>
                  <a:pt x="1991042" y="2292225"/>
                  <a:pt x="1982471" y="2278838"/>
                </a:cubicBezTo>
                <a:cubicBezTo>
                  <a:pt x="1978499" y="2272353"/>
                  <a:pt x="1971041" y="2268137"/>
                  <a:pt x="1955963" y="2254519"/>
                </a:cubicBezTo>
                <a:cubicBezTo>
                  <a:pt x="1902543" y="2337203"/>
                  <a:pt x="1852527" y="2420048"/>
                  <a:pt x="1797162" y="2499165"/>
                </a:cubicBezTo>
                <a:cubicBezTo>
                  <a:pt x="1624904" y="2745352"/>
                  <a:pt x="1470885" y="3004185"/>
                  <a:pt x="1272282" y="3232052"/>
                </a:cubicBezTo>
                <a:cubicBezTo>
                  <a:pt x="1134476" y="3390205"/>
                  <a:pt x="1009640" y="3559950"/>
                  <a:pt x="873617" y="3719805"/>
                </a:cubicBezTo>
                <a:cubicBezTo>
                  <a:pt x="724462" y="3894900"/>
                  <a:pt x="571821" y="4066833"/>
                  <a:pt x="380757" y="4199208"/>
                </a:cubicBezTo>
                <a:cubicBezTo>
                  <a:pt x="357897" y="4215016"/>
                  <a:pt x="336172" y="4233255"/>
                  <a:pt x="311367" y="4245009"/>
                </a:cubicBezTo>
                <a:cubicBezTo>
                  <a:pt x="169994" y="4312128"/>
                  <a:pt x="58371" y="4242739"/>
                  <a:pt x="24082" y="4087828"/>
                </a:cubicBezTo>
                <a:cubicBezTo>
                  <a:pt x="-16936" y="3903816"/>
                  <a:pt x="-1453" y="3724831"/>
                  <a:pt x="39727" y="3546412"/>
                </a:cubicBezTo>
                <a:cubicBezTo>
                  <a:pt x="62291" y="3450523"/>
                  <a:pt x="93829" y="3356970"/>
                  <a:pt x="133921" y="3266990"/>
                </a:cubicBezTo>
                <a:cubicBezTo>
                  <a:pt x="185315" y="3150908"/>
                  <a:pt x="238654" y="3033448"/>
                  <a:pt x="308935" y="2928554"/>
                </a:cubicBezTo>
                <a:cubicBezTo>
                  <a:pt x="402319" y="2789207"/>
                  <a:pt x="515969" y="2663641"/>
                  <a:pt x="615352" y="2528105"/>
                </a:cubicBezTo>
                <a:cubicBezTo>
                  <a:pt x="731028" y="2370276"/>
                  <a:pt x="901989" y="2280945"/>
                  <a:pt x="1052684" y="2167052"/>
                </a:cubicBezTo>
                <a:cubicBezTo>
                  <a:pt x="1087379" y="2140788"/>
                  <a:pt x="1144203" y="2145328"/>
                  <a:pt x="1188950" y="2130007"/>
                </a:cubicBezTo>
                <a:cubicBezTo>
                  <a:pt x="1220645" y="2119144"/>
                  <a:pt x="1248774" y="2098149"/>
                  <a:pt x="1279172" y="2082909"/>
                </a:cubicBezTo>
                <a:cubicBezTo>
                  <a:pt x="1314354" y="2065319"/>
                  <a:pt x="1349291" y="2037271"/>
                  <a:pt x="1385932" y="2034272"/>
                </a:cubicBezTo>
                <a:cubicBezTo>
                  <a:pt x="1534519" y="2022518"/>
                  <a:pt x="1684485" y="2008656"/>
                  <a:pt x="1831775" y="2065967"/>
                </a:cubicBezTo>
                <a:cubicBezTo>
                  <a:pt x="1947533" y="1909598"/>
                  <a:pt x="2029892" y="1735314"/>
                  <a:pt x="2101551" y="1556976"/>
                </a:cubicBezTo>
                <a:cubicBezTo>
                  <a:pt x="2182614" y="1354725"/>
                  <a:pt x="2264244" y="1151664"/>
                  <a:pt x="2325770" y="942765"/>
                </a:cubicBezTo>
                <a:cubicBezTo>
                  <a:pt x="2380812" y="756322"/>
                  <a:pt x="2410156" y="562339"/>
                  <a:pt x="2365329" y="364952"/>
                </a:cubicBezTo>
                <a:cubicBezTo>
                  <a:pt x="2336957" y="238332"/>
                  <a:pt x="2245194" y="165457"/>
                  <a:pt x="2110874" y="173320"/>
                </a:cubicBezTo>
                <a:cubicBezTo>
                  <a:pt x="1974932" y="181426"/>
                  <a:pt x="1861525" y="245547"/>
                  <a:pt x="1749011" y="313153"/>
                </a:cubicBezTo>
                <a:cubicBezTo>
                  <a:pt x="1504040" y="460281"/>
                  <a:pt x="1310706" y="664073"/>
                  <a:pt x="1137394" y="886427"/>
                </a:cubicBezTo>
                <a:cubicBezTo>
                  <a:pt x="1018638" y="1038825"/>
                  <a:pt x="908393" y="1198437"/>
                  <a:pt x="803173" y="1360480"/>
                </a:cubicBezTo>
                <a:cubicBezTo>
                  <a:pt x="748132" y="1445191"/>
                  <a:pt x="712221" y="1542304"/>
                  <a:pt x="666664" y="1636093"/>
                </a:cubicBezTo>
                <a:lnTo>
                  <a:pt x="543530" y="1622799"/>
                </a:lnTo>
                <a:cubicBezTo>
                  <a:pt x="522454" y="1558678"/>
                  <a:pt x="517833" y="1509311"/>
                  <a:pt x="539153" y="1439598"/>
                </a:cubicBezTo>
                <a:cubicBezTo>
                  <a:pt x="604570" y="1225349"/>
                  <a:pt x="748456" y="1061036"/>
                  <a:pt x="866807" y="882374"/>
                </a:cubicBezTo>
                <a:cubicBezTo>
                  <a:pt x="974635" y="720912"/>
                  <a:pt x="1099424" y="571447"/>
                  <a:pt x="1239047" y="436530"/>
                </a:cubicBezTo>
                <a:cubicBezTo>
                  <a:pt x="1390309" y="289645"/>
                  <a:pt x="1545463" y="137247"/>
                  <a:pt x="1746741" y="59022"/>
                </a:cubicBezTo>
                <a:cubicBezTo>
                  <a:pt x="1819697" y="30812"/>
                  <a:pt x="1895491" y="-1937"/>
                  <a:pt x="1982714" y="90"/>
                </a:cubicBezTo>
                <a:cubicBezTo>
                  <a:pt x="2129599" y="3575"/>
                  <a:pt x="2165915" y="981"/>
                  <a:pt x="2253057" y="41675"/>
                </a:cubicBezTo>
                <a:cubicBezTo>
                  <a:pt x="2270405" y="49781"/>
                  <a:pt x="2293589" y="55374"/>
                  <a:pt x="2302749" y="69398"/>
                </a:cubicBezTo>
                <a:cubicBezTo>
                  <a:pt x="2376759" y="181426"/>
                  <a:pt x="2480681" y="278945"/>
                  <a:pt x="2509782" y="413752"/>
                </a:cubicBezTo>
                <a:cubicBezTo>
                  <a:pt x="2543261" y="569310"/>
                  <a:pt x="2553313" y="726977"/>
                  <a:pt x="2517321" y="887238"/>
                </a:cubicBezTo>
                <a:cubicBezTo>
                  <a:pt x="2442014" y="1222917"/>
                  <a:pt x="2314665" y="1538899"/>
                  <a:pt x="2169401" y="1848396"/>
                </a:cubicBezTo>
                <a:cubicBezTo>
                  <a:pt x="2118007" y="1958073"/>
                  <a:pt x="2052347" y="2061104"/>
                  <a:pt x="1991063" y="2171511"/>
                </a:cubicBezTo>
                <a:cubicBezTo>
                  <a:pt x="2014571" y="2199964"/>
                  <a:pt x="2035486" y="2228255"/>
                  <a:pt x="2059561" y="2253870"/>
                </a:cubicBezTo>
                <a:cubicBezTo>
                  <a:pt x="2157485" y="2357630"/>
                  <a:pt x="2191531" y="2485466"/>
                  <a:pt x="2202718" y="2622948"/>
                </a:cubicBezTo>
                <a:cubicBezTo>
                  <a:pt x="2220936" y="2833876"/>
                  <a:pt x="2193680" y="3046258"/>
                  <a:pt x="2122790" y="3245751"/>
                </a:cubicBezTo>
                <a:cubicBezTo>
                  <a:pt x="2117027" y="3264748"/>
                  <a:pt x="2112691" y="3284149"/>
                  <a:pt x="2109820" y="3303792"/>
                </a:cubicBezTo>
                <a:cubicBezTo>
                  <a:pt x="2109252" y="3306791"/>
                  <a:pt x="2112819" y="3310601"/>
                  <a:pt x="2118656" y="3322923"/>
                </a:cubicBezTo>
                <a:cubicBezTo>
                  <a:pt x="2134624" y="3317708"/>
                  <a:pt x="2150223" y="3311424"/>
                  <a:pt x="2165348" y="3304116"/>
                </a:cubicBezTo>
                <a:cubicBezTo>
                  <a:pt x="2263433" y="3248912"/>
                  <a:pt x="2389729" y="3275420"/>
                  <a:pt x="2480600" y="3343026"/>
                </a:cubicBezTo>
                <a:cubicBezTo>
                  <a:pt x="2625053" y="3450434"/>
                  <a:pt x="2646129" y="3590186"/>
                  <a:pt x="2623351" y="3752067"/>
                </a:cubicBezTo>
                <a:cubicBezTo>
                  <a:pt x="2610867" y="3841236"/>
                  <a:pt x="2615650" y="3933161"/>
                  <a:pt x="2595789" y="4020060"/>
                </a:cubicBezTo>
                <a:cubicBezTo>
                  <a:pt x="2564256" y="4158677"/>
                  <a:pt x="2522347" y="4295267"/>
                  <a:pt x="2478249" y="4430561"/>
                </a:cubicBezTo>
                <a:cubicBezTo>
                  <a:pt x="2404239" y="4657536"/>
                  <a:pt x="2309477" y="4874378"/>
                  <a:pt x="2178318" y="5075737"/>
                </a:cubicBezTo>
                <a:cubicBezTo>
                  <a:pt x="2086636" y="5216462"/>
                  <a:pt x="2011167" y="5367562"/>
                  <a:pt x="1921431" y="5509827"/>
                </a:cubicBezTo>
                <a:cubicBezTo>
                  <a:pt x="1847502" y="5627043"/>
                  <a:pt x="1765791" y="5739558"/>
                  <a:pt x="1683269" y="5850938"/>
                </a:cubicBezTo>
                <a:cubicBezTo>
                  <a:pt x="1556163" y="6022223"/>
                  <a:pt x="1461239" y="6215071"/>
                  <a:pt x="1311760" y="6371683"/>
                </a:cubicBezTo>
                <a:cubicBezTo>
                  <a:pt x="1245531" y="6440911"/>
                  <a:pt x="1205487" y="6534862"/>
                  <a:pt x="1150850" y="6615762"/>
                </a:cubicBezTo>
                <a:cubicBezTo>
                  <a:pt x="1113237" y="6671615"/>
                  <a:pt x="1071004" y="6724305"/>
                  <a:pt x="1030716" y="6777887"/>
                </a:cubicBezTo>
                <a:cubicBezTo>
                  <a:pt x="971864" y="6856518"/>
                  <a:pt x="912851" y="6935068"/>
                  <a:pt x="850595" y="7018157"/>
                </a:cubicBezTo>
                <a:close/>
                <a:moveTo>
                  <a:pt x="1765710" y="2170376"/>
                </a:moveTo>
                <a:cubicBezTo>
                  <a:pt x="1706858" y="2170376"/>
                  <a:pt x="1670380" y="2164945"/>
                  <a:pt x="1636010" y="2171349"/>
                </a:cubicBezTo>
                <a:cubicBezTo>
                  <a:pt x="1491556" y="2198505"/>
                  <a:pt x="1349048" y="2232956"/>
                  <a:pt x="1219754" y="2306966"/>
                </a:cubicBezTo>
                <a:cubicBezTo>
                  <a:pt x="827087" y="2531834"/>
                  <a:pt x="546124" y="2858678"/>
                  <a:pt x="350520" y="3262693"/>
                </a:cubicBezTo>
                <a:cubicBezTo>
                  <a:pt x="315826" y="3334271"/>
                  <a:pt x="287859" y="3409092"/>
                  <a:pt x="255839" y="3481562"/>
                </a:cubicBezTo>
                <a:cubicBezTo>
                  <a:pt x="176074" y="3664196"/>
                  <a:pt x="153782" y="3853558"/>
                  <a:pt x="179398" y="4064888"/>
                </a:cubicBezTo>
                <a:cubicBezTo>
                  <a:pt x="215227" y="4051756"/>
                  <a:pt x="247166" y="4047459"/>
                  <a:pt x="269296" y="4030436"/>
                </a:cubicBezTo>
                <a:cubicBezTo>
                  <a:pt x="319423" y="3991908"/>
                  <a:pt x="366773" y="3949894"/>
                  <a:pt x="410993" y="3904708"/>
                </a:cubicBezTo>
                <a:cubicBezTo>
                  <a:pt x="504053" y="3809703"/>
                  <a:pt x="596869" y="3714130"/>
                  <a:pt x="684903" y="3614504"/>
                </a:cubicBezTo>
                <a:cubicBezTo>
                  <a:pt x="818818" y="3463242"/>
                  <a:pt x="945681" y="3305656"/>
                  <a:pt x="1081137" y="3155853"/>
                </a:cubicBezTo>
                <a:cubicBezTo>
                  <a:pt x="1165280" y="3062712"/>
                  <a:pt x="1247558" y="2970058"/>
                  <a:pt x="1305112" y="2857381"/>
                </a:cubicBezTo>
                <a:cubicBezTo>
                  <a:pt x="1320967" y="2825229"/>
                  <a:pt x="1342030" y="2795921"/>
                  <a:pt x="1367449" y="2770644"/>
                </a:cubicBezTo>
                <a:cubicBezTo>
                  <a:pt x="1516442" y="2628379"/>
                  <a:pt x="1595721" y="2438693"/>
                  <a:pt x="1709533" y="2272515"/>
                </a:cubicBezTo>
                <a:cubicBezTo>
                  <a:pt x="1726800" y="2247385"/>
                  <a:pt x="1739283" y="2218932"/>
                  <a:pt x="1765710" y="2170376"/>
                </a:cubicBezTo>
                <a:close/>
                <a:moveTo>
                  <a:pt x="823763" y="5128752"/>
                </a:moveTo>
                <a:cubicBezTo>
                  <a:pt x="928334" y="5023371"/>
                  <a:pt x="1040200" y="4945227"/>
                  <a:pt x="1100349" y="4838143"/>
                </a:cubicBezTo>
                <a:cubicBezTo>
                  <a:pt x="1144852" y="4758945"/>
                  <a:pt x="1198758" y="4688420"/>
                  <a:pt x="1246261" y="4612546"/>
                </a:cubicBezTo>
                <a:cubicBezTo>
                  <a:pt x="1348967" y="4447989"/>
                  <a:pt x="1451025" y="4283027"/>
                  <a:pt x="1547976" y="4115146"/>
                </a:cubicBezTo>
                <a:cubicBezTo>
                  <a:pt x="1591749" y="4039434"/>
                  <a:pt x="1622715" y="3956426"/>
                  <a:pt x="1659518" y="3876742"/>
                </a:cubicBezTo>
                <a:cubicBezTo>
                  <a:pt x="1617485" y="3885389"/>
                  <a:pt x="1578395" y="3904739"/>
                  <a:pt x="1546030" y="3932918"/>
                </a:cubicBezTo>
                <a:cubicBezTo>
                  <a:pt x="1477613" y="3992418"/>
                  <a:pt x="1414304" y="4057835"/>
                  <a:pt x="1344752" y="4115876"/>
                </a:cubicBezTo>
                <a:cubicBezTo>
                  <a:pt x="1190733" y="4244441"/>
                  <a:pt x="1058601" y="4389786"/>
                  <a:pt x="963272" y="4567799"/>
                </a:cubicBezTo>
                <a:cubicBezTo>
                  <a:pt x="872320" y="4736977"/>
                  <a:pt x="819710" y="4914342"/>
                  <a:pt x="823763" y="512875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 name="Google Shape;87;p14"/>
          <p:cNvSpPr/>
          <p:nvPr/>
        </p:nvSpPr>
        <p:spPr>
          <a:xfrm>
            <a:off x="-31954" y="4976525"/>
            <a:ext cx="9207900" cy="167100"/>
          </a:xfrm>
          <a:prstGeom prst="rect">
            <a:avLst/>
          </a:prstGeom>
          <a:solidFill>
            <a:srgbClr val="EDECED"/>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8" name="Google Shape;88;p14"/>
          <p:cNvSpPr/>
          <p:nvPr/>
        </p:nvSpPr>
        <p:spPr>
          <a:xfrm>
            <a:off x="7711191" y="514350"/>
            <a:ext cx="918724" cy="374315"/>
          </a:xfrm>
          <a:custGeom>
            <a:avLst/>
            <a:gdLst/>
            <a:ahLst/>
            <a:cxnLst/>
            <a:rect l="l" t="t" r="r" b="b"/>
            <a:pathLst>
              <a:path w="1837447" h="748629" extrusionOk="0">
                <a:moveTo>
                  <a:pt x="794424" y="293495"/>
                </a:moveTo>
                <a:cubicBezTo>
                  <a:pt x="793250" y="311691"/>
                  <a:pt x="793544" y="326072"/>
                  <a:pt x="790902" y="339867"/>
                </a:cubicBezTo>
                <a:cubicBezTo>
                  <a:pt x="780630" y="390935"/>
                  <a:pt x="768303" y="442003"/>
                  <a:pt x="741302" y="487201"/>
                </a:cubicBezTo>
                <a:cubicBezTo>
                  <a:pt x="716648" y="528290"/>
                  <a:pt x="687299" y="566738"/>
                  <a:pt x="646503" y="593739"/>
                </a:cubicBezTo>
                <a:cubicBezTo>
                  <a:pt x="627426" y="606360"/>
                  <a:pt x="607762" y="619860"/>
                  <a:pt x="586337" y="627491"/>
                </a:cubicBezTo>
                <a:cubicBezTo>
                  <a:pt x="549356" y="640699"/>
                  <a:pt x="510909" y="641873"/>
                  <a:pt x="472754" y="629839"/>
                </a:cubicBezTo>
                <a:cubicBezTo>
                  <a:pt x="436654" y="618393"/>
                  <a:pt x="409653" y="596968"/>
                  <a:pt x="390282" y="563803"/>
                </a:cubicBezTo>
                <a:cubicBezTo>
                  <a:pt x="374434" y="536508"/>
                  <a:pt x="362107" y="508332"/>
                  <a:pt x="353889" y="478103"/>
                </a:cubicBezTo>
                <a:cubicBezTo>
                  <a:pt x="351248" y="469004"/>
                  <a:pt x="351835" y="459025"/>
                  <a:pt x="351248" y="449340"/>
                </a:cubicBezTo>
                <a:cubicBezTo>
                  <a:pt x="350661" y="432611"/>
                  <a:pt x="348313" y="415588"/>
                  <a:pt x="350367" y="399153"/>
                </a:cubicBezTo>
                <a:cubicBezTo>
                  <a:pt x="353302" y="374499"/>
                  <a:pt x="357117" y="349552"/>
                  <a:pt x="364748" y="326366"/>
                </a:cubicBezTo>
                <a:cubicBezTo>
                  <a:pt x="375314" y="294375"/>
                  <a:pt x="387641" y="262678"/>
                  <a:pt x="403490" y="233035"/>
                </a:cubicBezTo>
                <a:cubicBezTo>
                  <a:pt x="419338" y="204272"/>
                  <a:pt x="437241" y="176097"/>
                  <a:pt x="464536" y="155552"/>
                </a:cubicBezTo>
                <a:cubicBezTo>
                  <a:pt x="481559" y="142932"/>
                  <a:pt x="495647" y="126790"/>
                  <a:pt x="516191" y="117985"/>
                </a:cubicBezTo>
                <a:cubicBezTo>
                  <a:pt x="529692" y="112115"/>
                  <a:pt x="540552" y="100962"/>
                  <a:pt x="557574" y="104191"/>
                </a:cubicBezTo>
                <a:cubicBezTo>
                  <a:pt x="562857" y="105071"/>
                  <a:pt x="569607" y="99201"/>
                  <a:pt x="575477" y="96560"/>
                </a:cubicBezTo>
                <a:cubicBezTo>
                  <a:pt x="595141" y="88048"/>
                  <a:pt x="615980" y="92157"/>
                  <a:pt x="636231" y="89516"/>
                </a:cubicBezTo>
                <a:cubicBezTo>
                  <a:pt x="641514" y="88929"/>
                  <a:pt x="646796" y="86874"/>
                  <a:pt x="652079" y="87168"/>
                </a:cubicBezTo>
                <a:cubicBezTo>
                  <a:pt x="662939" y="87755"/>
                  <a:pt x="674385" y="87461"/>
                  <a:pt x="684951" y="90690"/>
                </a:cubicBezTo>
                <a:cubicBezTo>
                  <a:pt x="699332" y="95092"/>
                  <a:pt x="712833" y="103310"/>
                  <a:pt x="727214" y="107419"/>
                </a:cubicBezTo>
                <a:cubicBezTo>
                  <a:pt x="746585" y="113289"/>
                  <a:pt x="753628" y="130018"/>
                  <a:pt x="761553" y="144693"/>
                </a:cubicBezTo>
                <a:cubicBezTo>
                  <a:pt x="774760" y="169053"/>
                  <a:pt x="785326" y="194880"/>
                  <a:pt x="797359" y="221001"/>
                </a:cubicBezTo>
                <a:cubicBezTo>
                  <a:pt x="808512" y="221588"/>
                  <a:pt x="815849" y="217186"/>
                  <a:pt x="821426" y="206033"/>
                </a:cubicBezTo>
                <a:cubicBezTo>
                  <a:pt x="825828" y="196935"/>
                  <a:pt x="834339" y="189597"/>
                  <a:pt x="841090" y="181673"/>
                </a:cubicBezTo>
                <a:cubicBezTo>
                  <a:pt x="864863" y="154085"/>
                  <a:pt x="888636" y="126790"/>
                  <a:pt x="912409" y="99201"/>
                </a:cubicBezTo>
                <a:cubicBezTo>
                  <a:pt x="914463" y="96853"/>
                  <a:pt x="915637" y="93038"/>
                  <a:pt x="918279" y="91864"/>
                </a:cubicBezTo>
                <a:cubicBezTo>
                  <a:pt x="940878" y="79537"/>
                  <a:pt x="954966" y="57818"/>
                  <a:pt x="972869" y="40502"/>
                </a:cubicBezTo>
                <a:cubicBezTo>
                  <a:pt x="987544" y="26708"/>
                  <a:pt x="1005447" y="14675"/>
                  <a:pt x="1025991" y="17903"/>
                </a:cubicBezTo>
                <a:cubicBezTo>
                  <a:pt x="1052699" y="22012"/>
                  <a:pt x="1066200" y="42850"/>
                  <a:pt x="1061504" y="71026"/>
                </a:cubicBezTo>
                <a:cubicBezTo>
                  <a:pt x="1057102" y="96853"/>
                  <a:pt x="1051525" y="122974"/>
                  <a:pt x="1043601" y="147921"/>
                </a:cubicBezTo>
                <a:cubicBezTo>
                  <a:pt x="1028339" y="195467"/>
                  <a:pt x="1009849" y="242133"/>
                  <a:pt x="995174" y="289973"/>
                </a:cubicBezTo>
                <a:cubicBezTo>
                  <a:pt x="980206" y="338986"/>
                  <a:pt x="969053" y="388880"/>
                  <a:pt x="961716" y="439655"/>
                </a:cubicBezTo>
                <a:cubicBezTo>
                  <a:pt x="954672" y="486907"/>
                  <a:pt x="945280" y="533573"/>
                  <a:pt x="937062" y="580532"/>
                </a:cubicBezTo>
                <a:cubicBezTo>
                  <a:pt x="938530" y="581119"/>
                  <a:pt x="940291" y="581413"/>
                  <a:pt x="941758" y="582000"/>
                </a:cubicBezTo>
                <a:cubicBezTo>
                  <a:pt x="945574" y="573782"/>
                  <a:pt x="950270" y="565857"/>
                  <a:pt x="952618" y="557346"/>
                </a:cubicBezTo>
                <a:cubicBezTo>
                  <a:pt x="955259" y="548541"/>
                  <a:pt x="968466" y="546487"/>
                  <a:pt x="965825" y="534454"/>
                </a:cubicBezTo>
                <a:cubicBezTo>
                  <a:pt x="965238" y="532106"/>
                  <a:pt x="967292" y="528290"/>
                  <a:pt x="969347" y="525942"/>
                </a:cubicBezTo>
                <a:cubicBezTo>
                  <a:pt x="985783" y="507746"/>
                  <a:pt x="989598" y="481625"/>
                  <a:pt x="1008088" y="464308"/>
                </a:cubicBezTo>
                <a:cubicBezTo>
                  <a:pt x="1013958" y="458732"/>
                  <a:pt x="1015425" y="448753"/>
                  <a:pt x="1019241" y="441122"/>
                </a:cubicBezTo>
                <a:cubicBezTo>
                  <a:pt x="1043307" y="391815"/>
                  <a:pt x="1074124" y="346030"/>
                  <a:pt x="1099658" y="297897"/>
                </a:cubicBezTo>
                <a:cubicBezTo>
                  <a:pt x="1120496" y="258275"/>
                  <a:pt x="1146031" y="222175"/>
                  <a:pt x="1168043" y="183434"/>
                </a:cubicBezTo>
                <a:cubicBezTo>
                  <a:pt x="1187707" y="149095"/>
                  <a:pt x="1212947" y="117985"/>
                  <a:pt x="1234959" y="84820"/>
                </a:cubicBezTo>
                <a:cubicBezTo>
                  <a:pt x="1249928" y="62221"/>
                  <a:pt x="1263722" y="38741"/>
                  <a:pt x="1278103" y="15849"/>
                </a:cubicBezTo>
                <a:cubicBezTo>
                  <a:pt x="1281038" y="11153"/>
                  <a:pt x="1284266" y="6750"/>
                  <a:pt x="1288669" y="0"/>
                </a:cubicBezTo>
                <a:cubicBezTo>
                  <a:pt x="1298354" y="4402"/>
                  <a:pt x="1307746" y="8511"/>
                  <a:pt x="1316844" y="12620"/>
                </a:cubicBezTo>
                <a:cubicBezTo>
                  <a:pt x="1323888" y="36980"/>
                  <a:pt x="1307452" y="53123"/>
                  <a:pt x="1298061" y="70439"/>
                </a:cubicBezTo>
                <a:cubicBezTo>
                  <a:pt x="1288669" y="88048"/>
                  <a:pt x="1275462" y="103310"/>
                  <a:pt x="1264309" y="120039"/>
                </a:cubicBezTo>
                <a:cubicBezTo>
                  <a:pt x="1243764" y="151443"/>
                  <a:pt x="1223220" y="182847"/>
                  <a:pt x="1202968" y="214544"/>
                </a:cubicBezTo>
                <a:cubicBezTo>
                  <a:pt x="1174206" y="258862"/>
                  <a:pt x="1143976" y="302593"/>
                  <a:pt x="1117268" y="348084"/>
                </a:cubicBezTo>
                <a:cubicBezTo>
                  <a:pt x="1091147" y="392696"/>
                  <a:pt x="1068841" y="439655"/>
                  <a:pt x="1044188" y="485146"/>
                </a:cubicBezTo>
                <a:cubicBezTo>
                  <a:pt x="1013958" y="540617"/>
                  <a:pt x="983728" y="596087"/>
                  <a:pt x="952031" y="650677"/>
                </a:cubicBezTo>
                <a:cubicBezTo>
                  <a:pt x="946161" y="660950"/>
                  <a:pt x="933247" y="667113"/>
                  <a:pt x="924442" y="674450"/>
                </a:cubicBezTo>
                <a:cubicBezTo>
                  <a:pt x="891864" y="660950"/>
                  <a:pt x="890690" y="660656"/>
                  <a:pt x="892158" y="627491"/>
                </a:cubicBezTo>
                <a:cubicBezTo>
                  <a:pt x="894506" y="576423"/>
                  <a:pt x="897441" y="525355"/>
                  <a:pt x="911235" y="475461"/>
                </a:cubicBezTo>
                <a:cubicBezTo>
                  <a:pt x="919453" y="445818"/>
                  <a:pt x="922681" y="414708"/>
                  <a:pt x="929432" y="384478"/>
                </a:cubicBezTo>
                <a:cubicBezTo>
                  <a:pt x="938530" y="343389"/>
                  <a:pt x="947628" y="302299"/>
                  <a:pt x="959368" y="261797"/>
                </a:cubicBezTo>
                <a:cubicBezTo>
                  <a:pt x="969640" y="226578"/>
                  <a:pt x="983728" y="192239"/>
                  <a:pt x="995468" y="157313"/>
                </a:cubicBezTo>
                <a:cubicBezTo>
                  <a:pt x="1006034" y="126496"/>
                  <a:pt x="1015425" y="95092"/>
                  <a:pt x="1025404" y="63982"/>
                </a:cubicBezTo>
                <a:cubicBezTo>
                  <a:pt x="1026578" y="60460"/>
                  <a:pt x="1025991" y="56644"/>
                  <a:pt x="1026285" y="49014"/>
                </a:cubicBezTo>
                <a:cubicBezTo>
                  <a:pt x="1019241" y="53123"/>
                  <a:pt x="1014252" y="55177"/>
                  <a:pt x="1010730" y="58405"/>
                </a:cubicBezTo>
                <a:cubicBezTo>
                  <a:pt x="974336" y="89809"/>
                  <a:pt x="942345" y="125322"/>
                  <a:pt x="912115" y="162596"/>
                </a:cubicBezTo>
                <a:cubicBezTo>
                  <a:pt x="876603" y="206327"/>
                  <a:pt x="841970" y="250644"/>
                  <a:pt x="799414" y="287918"/>
                </a:cubicBezTo>
                <a:cubicBezTo>
                  <a:pt x="795892" y="290853"/>
                  <a:pt x="793544" y="294375"/>
                  <a:pt x="794424" y="293495"/>
                </a:cubicBezTo>
                <a:close/>
                <a:moveTo>
                  <a:pt x="538204" y="174336"/>
                </a:moveTo>
                <a:cubicBezTo>
                  <a:pt x="536443" y="173455"/>
                  <a:pt x="534388" y="172281"/>
                  <a:pt x="532627" y="171401"/>
                </a:cubicBezTo>
                <a:cubicBezTo>
                  <a:pt x="529399" y="173455"/>
                  <a:pt x="525583" y="174923"/>
                  <a:pt x="523529" y="177564"/>
                </a:cubicBezTo>
                <a:cubicBezTo>
                  <a:pt x="509441" y="194880"/>
                  <a:pt x="495647" y="212490"/>
                  <a:pt x="481266" y="229513"/>
                </a:cubicBezTo>
                <a:cubicBezTo>
                  <a:pt x="456612" y="258862"/>
                  <a:pt x="442818" y="293788"/>
                  <a:pt x="429904" y="328714"/>
                </a:cubicBezTo>
                <a:cubicBezTo>
                  <a:pt x="416697" y="365107"/>
                  <a:pt x="412001" y="403848"/>
                  <a:pt x="412294" y="442296"/>
                </a:cubicBezTo>
                <a:cubicBezTo>
                  <a:pt x="412588" y="471059"/>
                  <a:pt x="418164" y="499821"/>
                  <a:pt x="430491" y="527703"/>
                </a:cubicBezTo>
                <a:cubicBezTo>
                  <a:pt x="438415" y="545900"/>
                  <a:pt x="449862" y="560281"/>
                  <a:pt x="461308" y="574956"/>
                </a:cubicBezTo>
                <a:cubicBezTo>
                  <a:pt x="466884" y="582000"/>
                  <a:pt x="475689" y="589337"/>
                  <a:pt x="483907" y="590804"/>
                </a:cubicBezTo>
                <a:cubicBezTo>
                  <a:pt x="500049" y="593739"/>
                  <a:pt x="517365" y="595500"/>
                  <a:pt x="533214" y="592272"/>
                </a:cubicBezTo>
                <a:cubicBezTo>
                  <a:pt x="558748" y="586989"/>
                  <a:pt x="581641" y="574075"/>
                  <a:pt x="603653" y="559694"/>
                </a:cubicBezTo>
                <a:cubicBezTo>
                  <a:pt x="614219" y="552944"/>
                  <a:pt x="622436" y="543845"/>
                  <a:pt x="632122" y="537095"/>
                </a:cubicBezTo>
                <a:cubicBezTo>
                  <a:pt x="654427" y="521833"/>
                  <a:pt x="668515" y="500115"/>
                  <a:pt x="681722" y="478983"/>
                </a:cubicBezTo>
                <a:cubicBezTo>
                  <a:pt x="706082" y="440242"/>
                  <a:pt x="722518" y="397098"/>
                  <a:pt x="737486" y="353954"/>
                </a:cubicBezTo>
                <a:cubicBezTo>
                  <a:pt x="738660" y="350432"/>
                  <a:pt x="736312" y="345737"/>
                  <a:pt x="735138" y="338986"/>
                </a:cubicBezTo>
                <a:cubicBezTo>
                  <a:pt x="697864" y="367455"/>
                  <a:pt x="660297" y="386239"/>
                  <a:pt x="614512" y="392696"/>
                </a:cubicBezTo>
                <a:cubicBezTo>
                  <a:pt x="581934" y="397098"/>
                  <a:pt x="537910" y="365107"/>
                  <a:pt x="530279" y="338399"/>
                </a:cubicBezTo>
                <a:cubicBezTo>
                  <a:pt x="518246" y="296723"/>
                  <a:pt x="516778" y="255047"/>
                  <a:pt x="528812" y="213077"/>
                </a:cubicBezTo>
                <a:cubicBezTo>
                  <a:pt x="532921" y="200457"/>
                  <a:pt x="535269" y="187250"/>
                  <a:pt x="538204" y="174336"/>
                </a:cubicBezTo>
                <a:close/>
                <a:moveTo>
                  <a:pt x="568727" y="282929"/>
                </a:moveTo>
                <a:cubicBezTo>
                  <a:pt x="568727" y="282929"/>
                  <a:pt x="569020" y="282929"/>
                  <a:pt x="569020" y="282929"/>
                </a:cubicBezTo>
                <a:cubicBezTo>
                  <a:pt x="569020" y="298190"/>
                  <a:pt x="567259" y="313746"/>
                  <a:pt x="569607" y="328714"/>
                </a:cubicBezTo>
                <a:cubicBezTo>
                  <a:pt x="571955" y="344856"/>
                  <a:pt x="579880" y="361292"/>
                  <a:pt x="596609" y="365107"/>
                </a:cubicBezTo>
                <a:cubicBezTo>
                  <a:pt x="610403" y="368336"/>
                  <a:pt x="626839" y="371858"/>
                  <a:pt x="638579" y="354248"/>
                </a:cubicBezTo>
                <a:cubicBezTo>
                  <a:pt x="643862" y="346030"/>
                  <a:pt x="657069" y="342802"/>
                  <a:pt x="666754" y="338106"/>
                </a:cubicBezTo>
                <a:cubicBezTo>
                  <a:pt x="675852" y="333703"/>
                  <a:pt x="687005" y="331942"/>
                  <a:pt x="694636" y="325779"/>
                </a:cubicBezTo>
                <a:cubicBezTo>
                  <a:pt x="710485" y="313452"/>
                  <a:pt x="724866" y="299364"/>
                  <a:pt x="738954" y="285277"/>
                </a:cubicBezTo>
                <a:cubicBezTo>
                  <a:pt x="743650" y="280581"/>
                  <a:pt x="747172" y="273243"/>
                  <a:pt x="748052" y="266787"/>
                </a:cubicBezTo>
                <a:cubicBezTo>
                  <a:pt x="752161" y="241839"/>
                  <a:pt x="752748" y="217186"/>
                  <a:pt x="742476" y="193413"/>
                </a:cubicBezTo>
                <a:cubicBezTo>
                  <a:pt x="736312" y="178738"/>
                  <a:pt x="728975" y="164357"/>
                  <a:pt x="721638" y="149976"/>
                </a:cubicBezTo>
                <a:cubicBezTo>
                  <a:pt x="708724" y="125029"/>
                  <a:pt x="684070" y="116224"/>
                  <a:pt x="657362" y="125909"/>
                </a:cubicBezTo>
                <a:cubicBezTo>
                  <a:pt x="651492" y="127964"/>
                  <a:pt x="645035" y="131486"/>
                  <a:pt x="639753" y="130312"/>
                </a:cubicBezTo>
                <a:cubicBezTo>
                  <a:pt x="624784" y="127377"/>
                  <a:pt x="615099" y="134127"/>
                  <a:pt x="606881" y="144986"/>
                </a:cubicBezTo>
                <a:cubicBezTo>
                  <a:pt x="586043" y="173162"/>
                  <a:pt x="574303" y="204859"/>
                  <a:pt x="570488" y="239785"/>
                </a:cubicBezTo>
                <a:cubicBezTo>
                  <a:pt x="569314" y="253873"/>
                  <a:pt x="569314" y="268547"/>
                  <a:pt x="568727" y="282929"/>
                </a:cubicBezTo>
                <a:close/>
                <a:moveTo>
                  <a:pt x="1535791" y="486614"/>
                </a:moveTo>
                <a:cubicBezTo>
                  <a:pt x="1534030" y="484853"/>
                  <a:pt x="1531976" y="483679"/>
                  <a:pt x="1529628" y="482798"/>
                </a:cubicBezTo>
                <a:cubicBezTo>
                  <a:pt x="1484136" y="469591"/>
                  <a:pt x="1438938" y="476342"/>
                  <a:pt x="1394327" y="486320"/>
                </a:cubicBezTo>
                <a:cubicBezTo>
                  <a:pt x="1363803" y="493364"/>
                  <a:pt x="1333867" y="504224"/>
                  <a:pt x="1302169" y="513909"/>
                </a:cubicBezTo>
                <a:cubicBezTo>
                  <a:pt x="1302169" y="508919"/>
                  <a:pt x="1301583" y="504224"/>
                  <a:pt x="1302169" y="499528"/>
                </a:cubicBezTo>
                <a:cubicBezTo>
                  <a:pt x="1306572" y="476048"/>
                  <a:pt x="1310974" y="452569"/>
                  <a:pt x="1316257" y="429089"/>
                </a:cubicBezTo>
                <a:cubicBezTo>
                  <a:pt x="1320953" y="408251"/>
                  <a:pt x="1326823" y="387413"/>
                  <a:pt x="1332399" y="366868"/>
                </a:cubicBezTo>
                <a:cubicBezTo>
                  <a:pt x="1335041" y="356596"/>
                  <a:pt x="1343259" y="353661"/>
                  <a:pt x="1352651" y="353661"/>
                </a:cubicBezTo>
                <a:cubicBezTo>
                  <a:pt x="1399903" y="353074"/>
                  <a:pt x="1445688" y="344563"/>
                  <a:pt x="1490299" y="329594"/>
                </a:cubicBezTo>
                <a:cubicBezTo>
                  <a:pt x="1502333" y="325485"/>
                  <a:pt x="1512605" y="315800"/>
                  <a:pt x="1523758" y="308463"/>
                </a:cubicBezTo>
                <a:cubicBezTo>
                  <a:pt x="1523464" y="305821"/>
                  <a:pt x="1523464" y="305528"/>
                  <a:pt x="1522877" y="302886"/>
                </a:cubicBezTo>
                <a:cubicBezTo>
                  <a:pt x="1516127" y="301125"/>
                  <a:pt x="1509377" y="299364"/>
                  <a:pt x="1502626" y="297310"/>
                </a:cubicBezTo>
                <a:cubicBezTo>
                  <a:pt x="1494408" y="294669"/>
                  <a:pt x="1482669" y="294082"/>
                  <a:pt x="1478560" y="288212"/>
                </a:cubicBezTo>
                <a:cubicBezTo>
                  <a:pt x="1470635" y="277646"/>
                  <a:pt x="1462124" y="278820"/>
                  <a:pt x="1453319" y="282048"/>
                </a:cubicBezTo>
                <a:cubicBezTo>
                  <a:pt x="1433655" y="288799"/>
                  <a:pt x="1412230" y="284983"/>
                  <a:pt x="1392859" y="297603"/>
                </a:cubicBezTo>
                <a:cubicBezTo>
                  <a:pt x="1383467" y="303767"/>
                  <a:pt x="1367032" y="298777"/>
                  <a:pt x="1354412" y="298777"/>
                </a:cubicBezTo>
                <a:cubicBezTo>
                  <a:pt x="1361749" y="280581"/>
                  <a:pt x="1368499" y="262091"/>
                  <a:pt x="1376424" y="244187"/>
                </a:cubicBezTo>
                <a:cubicBezTo>
                  <a:pt x="1389044" y="214544"/>
                  <a:pt x="1404599" y="186076"/>
                  <a:pt x="1414284" y="155552"/>
                </a:cubicBezTo>
                <a:cubicBezTo>
                  <a:pt x="1421328" y="133247"/>
                  <a:pt x="1432774" y="115343"/>
                  <a:pt x="1446275" y="98321"/>
                </a:cubicBezTo>
                <a:cubicBezTo>
                  <a:pt x="1472983" y="98321"/>
                  <a:pt x="1498811" y="100375"/>
                  <a:pt x="1524051" y="97734"/>
                </a:cubicBezTo>
                <a:cubicBezTo>
                  <a:pt x="1558977" y="94212"/>
                  <a:pt x="1593609" y="89516"/>
                  <a:pt x="1628829" y="90396"/>
                </a:cubicBezTo>
                <a:cubicBezTo>
                  <a:pt x="1666103" y="91277"/>
                  <a:pt x="1703963" y="92744"/>
                  <a:pt x="1740944" y="84233"/>
                </a:cubicBezTo>
                <a:cubicBezTo>
                  <a:pt x="1751510" y="81885"/>
                  <a:pt x="1756499" y="73667"/>
                  <a:pt x="1749455" y="68091"/>
                </a:cubicBezTo>
                <a:cubicBezTo>
                  <a:pt x="1736248" y="58112"/>
                  <a:pt x="1727149" y="45492"/>
                  <a:pt x="1719225" y="31404"/>
                </a:cubicBezTo>
                <a:cubicBezTo>
                  <a:pt x="1717464" y="28175"/>
                  <a:pt x="1711594" y="27295"/>
                  <a:pt x="1707485" y="25241"/>
                </a:cubicBezTo>
                <a:cubicBezTo>
                  <a:pt x="1694278" y="18197"/>
                  <a:pt x="1681071" y="20838"/>
                  <a:pt x="1666690" y="22893"/>
                </a:cubicBezTo>
                <a:cubicBezTo>
                  <a:pt x="1647906" y="25828"/>
                  <a:pt x="1627948" y="21719"/>
                  <a:pt x="1608578" y="21719"/>
                </a:cubicBezTo>
                <a:cubicBezTo>
                  <a:pt x="1589207" y="21425"/>
                  <a:pt x="1570423" y="34339"/>
                  <a:pt x="1550759" y="23480"/>
                </a:cubicBezTo>
                <a:cubicBezTo>
                  <a:pt x="1550172" y="23186"/>
                  <a:pt x="1549292" y="23773"/>
                  <a:pt x="1548411" y="24067"/>
                </a:cubicBezTo>
                <a:cubicBezTo>
                  <a:pt x="1525812" y="36980"/>
                  <a:pt x="1498811" y="28762"/>
                  <a:pt x="1475331" y="41383"/>
                </a:cubicBezTo>
                <a:cubicBezTo>
                  <a:pt x="1463298" y="47840"/>
                  <a:pt x="1445688" y="45492"/>
                  <a:pt x="1430720" y="44318"/>
                </a:cubicBezTo>
                <a:cubicBezTo>
                  <a:pt x="1413697" y="42850"/>
                  <a:pt x="1405186" y="45785"/>
                  <a:pt x="1396968" y="60753"/>
                </a:cubicBezTo>
                <a:cubicBezTo>
                  <a:pt x="1391685" y="70439"/>
                  <a:pt x="1382880" y="85994"/>
                  <a:pt x="1377304" y="95386"/>
                </a:cubicBezTo>
                <a:cubicBezTo>
                  <a:pt x="1354412" y="132953"/>
                  <a:pt x="1336215" y="172868"/>
                  <a:pt x="1318899" y="213371"/>
                </a:cubicBezTo>
                <a:cubicBezTo>
                  <a:pt x="1310387" y="233622"/>
                  <a:pt x="1296593" y="252112"/>
                  <a:pt x="1294245" y="275004"/>
                </a:cubicBezTo>
                <a:cubicBezTo>
                  <a:pt x="1293952" y="277352"/>
                  <a:pt x="1292778" y="279407"/>
                  <a:pt x="1291897" y="281755"/>
                </a:cubicBezTo>
                <a:cubicBezTo>
                  <a:pt x="1283973" y="303180"/>
                  <a:pt x="1274875" y="324605"/>
                  <a:pt x="1268418" y="346617"/>
                </a:cubicBezTo>
                <a:cubicBezTo>
                  <a:pt x="1258732" y="380369"/>
                  <a:pt x="1251982" y="415001"/>
                  <a:pt x="1242003" y="448753"/>
                </a:cubicBezTo>
                <a:cubicBezTo>
                  <a:pt x="1233198" y="478396"/>
                  <a:pt x="1231144" y="508332"/>
                  <a:pt x="1228502" y="538562"/>
                </a:cubicBezTo>
                <a:cubicBezTo>
                  <a:pt x="1225861" y="569966"/>
                  <a:pt x="1264015" y="601664"/>
                  <a:pt x="1302169" y="581413"/>
                </a:cubicBezTo>
                <a:cubicBezTo>
                  <a:pt x="1321834" y="571140"/>
                  <a:pt x="1341791" y="562042"/>
                  <a:pt x="1362923" y="555585"/>
                </a:cubicBezTo>
                <a:cubicBezTo>
                  <a:pt x="1393153" y="546193"/>
                  <a:pt x="1421035" y="528584"/>
                  <a:pt x="1453026" y="525942"/>
                </a:cubicBezTo>
                <a:cubicBezTo>
                  <a:pt x="1484136" y="523301"/>
                  <a:pt x="1510844" y="510093"/>
                  <a:pt x="1539607" y="495125"/>
                </a:cubicBezTo>
                <a:cubicBezTo>
                  <a:pt x="1538139" y="490429"/>
                  <a:pt x="1537259" y="488081"/>
                  <a:pt x="1535791" y="486614"/>
                </a:cubicBezTo>
                <a:close/>
                <a:moveTo>
                  <a:pt x="64210" y="641873"/>
                </a:moveTo>
                <a:cubicBezTo>
                  <a:pt x="66558" y="598729"/>
                  <a:pt x="76830" y="557053"/>
                  <a:pt x="85048" y="514789"/>
                </a:cubicBezTo>
                <a:cubicBezTo>
                  <a:pt x="90331" y="487494"/>
                  <a:pt x="92972" y="459319"/>
                  <a:pt x="98549" y="432024"/>
                </a:cubicBezTo>
                <a:cubicBezTo>
                  <a:pt x="105593" y="398566"/>
                  <a:pt x="116452" y="365694"/>
                  <a:pt x="122322" y="332236"/>
                </a:cubicBezTo>
                <a:cubicBezTo>
                  <a:pt x="135529" y="255634"/>
                  <a:pt x="156661" y="181086"/>
                  <a:pt x="175444" y="105658"/>
                </a:cubicBezTo>
                <a:cubicBezTo>
                  <a:pt x="182195" y="78657"/>
                  <a:pt x="187184" y="51362"/>
                  <a:pt x="193348" y="23186"/>
                </a:cubicBezTo>
                <a:cubicBezTo>
                  <a:pt x="181608" y="19077"/>
                  <a:pt x="171923" y="15555"/>
                  <a:pt x="159596" y="10859"/>
                </a:cubicBezTo>
                <a:cubicBezTo>
                  <a:pt x="149030" y="36393"/>
                  <a:pt x="138171" y="61047"/>
                  <a:pt x="128485" y="86287"/>
                </a:cubicBezTo>
                <a:cubicBezTo>
                  <a:pt x="121441" y="104191"/>
                  <a:pt x="116159" y="122681"/>
                  <a:pt x="110289" y="140877"/>
                </a:cubicBezTo>
                <a:cubicBezTo>
                  <a:pt x="100310" y="171401"/>
                  <a:pt x="89451" y="201631"/>
                  <a:pt x="81233" y="232448"/>
                </a:cubicBezTo>
                <a:cubicBezTo>
                  <a:pt x="68906" y="277646"/>
                  <a:pt x="64797" y="324898"/>
                  <a:pt x="50122" y="369510"/>
                </a:cubicBezTo>
                <a:cubicBezTo>
                  <a:pt x="49242" y="371858"/>
                  <a:pt x="48948" y="374206"/>
                  <a:pt x="48655" y="376553"/>
                </a:cubicBezTo>
                <a:cubicBezTo>
                  <a:pt x="34861" y="448460"/>
                  <a:pt x="22240" y="520659"/>
                  <a:pt x="6979" y="592272"/>
                </a:cubicBezTo>
                <a:cubicBezTo>
                  <a:pt x="-1239" y="630720"/>
                  <a:pt x="-65" y="668874"/>
                  <a:pt x="228" y="707322"/>
                </a:cubicBezTo>
                <a:cubicBezTo>
                  <a:pt x="522" y="729334"/>
                  <a:pt x="26643" y="751052"/>
                  <a:pt x="47774" y="748411"/>
                </a:cubicBezTo>
                <a:cubicBezTo>
                  <a:pt x="66558" y="746063"/>
                  <a:pt x="85048" y="741954"/>
                  <a:pt x="103538" y="739019"/>
                </a:cubicBezTo>
                <a:cubicBezTo>
                  <a:pt x="146388" y="732269"/>
                  <a:pt x="187771" y="718181"/>
                  <a:pt x="230915" y="711724"/>
                </a:cubicBezTo>
                <a:cubicBezTo>
                  <a:pt x="255568" y="707909"/>
                  <a:pt x="277580" y="696463"/>
                  <a:pt x="298125" y="677092"/>
                </a:cubicBezTo>
                <a:cubicBezTo>
                  <a:pt x="275233" y="675331"/>
                  <a:pt x="255275" y="672689"/>
                  <a:pt x="235611" y="672689"/>
                </a:cubicBezTo>
                <a:cubicBezTo>
                  <a:pt x="224751" y="672689"/>
                  <a:pt x="214186" y="679440"/>
                  <a:pt x="203326" y="679440"/>
                </a:cubicBezTo>
                <a:cubicBezTo>
                  <a:pt x="181608" y="679440"/>
                  <a:pt x="160476" y="680907"/>
                  <a:pt x="139051" y="685016"/>
                </a:cubicBezTo>
                <a:cubicBezTo>
                  <a:pt x="115572" y="689712"/>
                  <a:pt x="91505" y="691180"/>
                  <a:pt x="63917" y="694408"/>
                </a:cubicBezTo>
                <a:cubicBezTo>
                  <a:pt x="64210" y="676505"/>
                  <a:pt x="63330" y="659189"/>
                  <a:pt x="64210" y="641873"/>
                </a:cubicBezTo>
                <a:close/>
                <a:moveTo>
                  <a:pt x="1728323" y="230100"/>
                </a:moveTo>
                <a:cubicBezTo>
                  <a:pt x="1713942" y="254460"/>
                  <a:pt x="1703963" y="281755"/>
                  <a:pt x="1691930" y="307582"/>
                </a:cubicBezTo>
                <a:cubicBezTo>
                  <a:pt x="1684886" y="322257"/>
                  <a:pt x="1696626" y="333116"/>
                  <a:pt x="1701909" y="344269"/>
                </a:cubicBezTo>
                <a:cubicBezTo>
                  <a:pt x="1706311" y="353661"/>
                  <a:pt x="1715116" y="343095"/>
                  <a:pt x="1722160" y="342215"/>
                </a:cubicBezTo>
                <a:cubicBezTo>
                  <a:pt x="1726563" y="341628"/>
                  <a:pt x="1730965" y="341628"/>
                  <a:pt x="1733606" y="341334"/>
                </a:cubicBezTo>
                <a:cubicBezTo>
                  <a:pt x="1744466" y="317561"/>
                  <a:pt x="1753564" y="295549"/>
                  <a:pt x="1764717" y="274711"/>
                </a:cubicBezTo>
                <a:cubicBezTo>
                  <a:pt x="1783500" y="239492"/>
                  <a:pt x="1802871" y="204566"/>
                  <a:pt x="1823122" y="170227"/>
                </a:cubicBezTo>
                <a:cubicBezTo>
                  <a:pt x="1848950" y="126496"/>
                  <a:pt x="1837797" y="132073"/>
                  <a:pt x="1806099" y="108886"/>
                </a:cubicBezTo>
                <a:cubicBezTo>
                  <a:pt x="1779392" y="149682"/>
                  <a:pt x="1752390" y="189010"/>
                  <a:pt x="1728323" y="230100"/>
                </a:cubicBezTo>
                <a:close/>
                <a:moveTo>
                  <a:pt x="1670212" y="425567"/>
                </a:moveTo>
                <a:cubicBezTo>
                  <a:pt x="1654363" y="437600"/>
                  <a:pt x="1651721" y="451688"/>
                  <a:pt x="1662287" y="467830"/>
                </a:cubicBezTo>
                <a:cubicBezTo>
                  <a:pt x="1672559" y="483385"/>
                  <a:pt x="1687821" y="485440"/>
                  <a:pt x="1711007" y="473407"/>
                </a:cubicBezTo>
                <a:cubicBezTo>
                  <a:pt x="1710127" y="465482"/>
                  <a:pt x="1709246" y="456971"/>
                  <a:pt x="1708366" y="448460"/>
                </a:cubicBezTo>
                <a:cubicBezTo>
                  <a:pt x="1694278" y="439948"/>
                  <a:pt x="1682245" y="432904"/>
                  <a:pt x="1670212" y="4255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 name="Google Shape;89;p14"/>
          <p:cNvSpPr/>
          <p:nvPr/>
        </p:nvSpPr>
        <p:spPr>
          <a:xfrm>
            <a:off x="624103" y="3914604"/>
            <a:ext cx="420322" cy="458074"/>
          </a:xfrm>
          <a:custGeom>
            <a:avLst/>
            <a:gdLst/>
            <a:ahLst/>
            <a:cxnLst/>
            <a:rect l="l" t="t" r="r" b="b"/>
            <a:pathLst>
              <a:path w="840644" h="916148" extrusionOk="0">
                <a:moveTo>
                  <a:pt x="388151" y="0"/>
                </a:moveTo>
                <a:cubicBezTo>
                  <a:pt x="404903" y="4572"/>
                  <a:pt x="418228" y="8383"/>
                  <a:pt x="436313" y="13336"/>
                </a:cubicBezTo>
                <a:cubicBezTo>
                  <a:pt x="441262" y="61537"/>
                  <a:pt x="447925" y="110690"/>
                  <a:pt x="450780" y="160224"/>
                </a:cubicBezTo>
                <a:cubicBezTo>
                  <a:pt x="453636" y="209568"/>
                  <a:pt x="452494" y="259292"/>
                  <a:pt x="458014" y="310922"/>
                </a:cubicBezTo>
                <a:cubicBezTo>
                  <a:pt x="488663" y="269771"/>
                  <a:pt x="549579" y="267675"/>
                  <a:pt x="568806" y="216045"/>
                </a:cubicBezTo>
                <a:cubicBezTo>
                  <a:pt x="612780" y="194707"/>
                  <a:pt x="635814" y="146888"/>
                  <a:pt x="683785" y="128979"/>
                </a:cubicBezTo>
                <a:cubicBezTo>
                  <a:pt x="702822" y="121930"/>
                  <a:pt x="716147" y="100021"/>
                  <a:pt x="733089" y="86304"/>
                </a:cubicBezTo>
                <a:cubicBezTo>
                  <a:pt x="747747" y="74492"/>
                  <a:pt x="760502" y="69538"/>
                  <a:pt x="774588" y="91829"/>
                </a:cubicBezTo>
                <a:cubicBezTo>
                  <a:pt x="783916" y="106498"/>
                  <a:pt x="803333" y="114691"/>
                  <a:pt x="822560" y="129170"/>
                </a:cubicBezTo>
                <a:cubicBezTo>
                  <a:pt x="724523" y="212806"/>
                  <a:pt x="628009" y="295109"/>
                  <a:pt x="529972" y="378936"/>
                </a:cubicBezTo>
                <a:cubicBezTo>
                  <a:pt x="555671" y="393987"/>
                  <a:pt x="578134" y="399893"/>
                  <a:pt x="603452" y="393797"/>
                </a:cubicBezTo>
                <a:cubicBezTo>
                  <a:pt x="627628" y="388081"/>
                  <a:pt x="651994" y="385985"/>
                  <a:pt x="671221" y="408847"/>
                </a:cubicBezTo>
                <a:cubicBezTo>
                  <a:pt x="684166" y="397416"/>
                  <a:pt x="694255" y="388272"/>
                  <a:pt x="702631" y="380842"/>
                </a:cubicBezTo>
                <a:cubicBezTo>
                  <a:pt x="757646" y="379889"/>
                  <a:pt x="788485" y="411324"/>
                  <a:pt x="820276" y="458953"/>
                </a:cubicBezTo>
                <a:cubicBezTo>
                  <a:pt x="728330" y="461239"/>
                  <a:pt x="643809" y="463335"/>
                  <a:pt x="559478" y="465431"/>
                </a:cubicBezTo>
                <a:cubicBezTo>
                  <a:pt x="558526" y="469050"/>
                  <a:pt x="557765" y="472670"/>
                  <a:pt x="556813" y="476290"/>
                </a:cubicBezTo>
                <a:cubicBezTo>
                  <a:pt x="647997" y="541065"/>
                  <a:pt x="755362" y="582407"/>
                  <a:pt x="840645" y="663186"/>
                </a:cubicBezTo>
                <a:cubicBezTo>
                  <a:pt x="801049" y="686239"/>
                  <a:pt x="763547" y="687382"/>
                  <a:pt x="726617" y="665663"/>
                </a:cubicBezTo>
                <a:cubicBezTo>
                  <a:pt x="688164" y="642992"/>
                  <a:pt x="650852" y="618034"/>
                  <a:pt x="613351" y="593838"/>
                </a:cubicBezTo>
                <a:cubicBezTo>
                  <a:pt x="575278" y="569262"/>
                  <a:pt x="537967" y="543542"/>
                  <a:pt x="499704" y="519347"/>
                </a:cubicBezTo>
                <a:cubicBezTo>
                  <a:pt x="484475" y="509630"/>
                  <a:pt x="467532" y="502581"/>
                  <a:pt x="446973" y="491912"/>
                </a:cubicBezTo>
                <a:cubicBezTo>
                  <a:pt x="444118" y="546781"/>
                  <a:pt x="440691" y="594791"/>
                  <a:pt x="439359" y="642801"/>
                </a:cubicBezTo>
                <a:cubicBezTo>
                  <a:pt x="438026" y="689668"/>
                  <a:pt x="437265" y="736535"/>
                  <a:pt x="438407" y="783211"/>
                </a:cubicBezTo>
                <a:cubicBezTo>
                  <a:pt x="439168" y="817123"/>
                  <a:pt x="444308" y="851035"/>
                  <a:pt x="445450" y="884947"/>
                </a:cubicBezTo>
                <a:cubicBezTo>
                  <a:pt x="445831" y="894092"/>
                  <a:pt x="440882" y="909523"/>
                  <a:pt x="434980" y="911429"/>
                </a:cubicBezTo>
                <a:cubicBezTo>
                  <a:pt x="421464" y="915811"/>
                  <a:pt x="402618" y="918859"/>
                  <a:pt x="391958" y="912572"/>
                </a:cubicBezTo>
                <a:cubicBezTo>
                  <a:pt x="377871" y="904189"/>
                  <a:pt x="366640" y="891805"/>
                  <a:pt x="365878" y="867800"/>
                </a:cubicBezTo>
                <a:cubicBezTo>
                  <a:pt x="362833" y="771209"/>
                  <a:pt x="357122" y="674808"/>
                  <a:pt x="367021" y="578216"/>
                </a:cubicBezTo>
                <a:cubicBezTo>
                  <a:pt x="368543" y="562975"/>
                  <a:pt x="367211" y="547543"/>
                  <a:pt x="367211" y="522014"/>
                </a:cubicBezTo>
                <a:cubicBezTo>
                  <a:pt x="332946" y="546590"/>
                  <a:pt x="304772" y="564689"/>
                  <a:pt x="279263" y="585837"/>
                </a:cubicBezTo>
                <a:cubicBezTo>
                  <a:pt x="240810" y="617653"/>
                  <a:pt x="205592" y="653660"/>
                  <a:pt x="166187" y="684334"/>
                </a:cubicBezTo>
                <a:cubicBezTo>
                  <a:pt x="125640" y="715959"/>
                  <a:pt x="103177" y="719388"/>
                  <a:pt x="75574" y="671569"/>
                </a:cubicBezTo>
                <a:cubicBezTo>
                  <a:pt x="65485" y="654232"/>
                  <a:pt x="70434" y="638800"/>
                  <a:pt x="80333" y="628703"/>
                </a:cubicBezTo>
                <a:cubicBezTo>
                  <a:pt x="107936" y="599744"/>
                  <a:pt x="138204" y="573453"/>
                  <a:pt x="168091" y="546781"/>
                </a:cubicBezTo>
                <a:cubicBezTo>
                  <a:pt x="195313" y="522585"/>
                  <a:pt x="223487" y="499342"/>
                  <a:pt x="259656" y="468479"/>
                </a:cubicBezTo>
                <a:cubicBezTo>
                  <a:pt x="168852" y="459525"/>
                  <a:pt x="85473" y="494389"/>
                  <a:pt x="0" y="457619"/>
                </a:cubicBezTo>
                <a:cubicBezTo>
                  <a:pt x="60345" y="411896"/>
                  <a:pt x="173231" y="401227"/>
                  <a:pt x="298109" y="394940"/>
                </a:cubicBezTo>
                <a:cubicBezTo>
                  <a:pt x="287068" y="381794"/>
                  <a:pt x="280025" y="370744"/>
                  <a:pt x="270506" y="362361"/>
                </a:cubicBezTo>
                <a:cubicBezTo>
                  <a:pt x="247853" y="342357"/>
                  <a:pt x="224819" y="322925"/>
                  <a:pt x="200643" y="304826"/>
                </a:cubicBezTo>
                <a:cubicBezTo>
                  <a:pt x="189792" y="296824"/>
                  <a:pt x="175705" y="293395"/>
                  <a:pt x="163903" y="286536"/>
                </a:cubicBezTo>
                <a:cubicBezTo>
                  <a:pt x="129066" y="266532"/>
                  <a:pt x="94230" y="246337"/>
                  <a:pt x="59964" y="224999"/>
                </a:cubicBezTo>
                <a:cubicBezTo>
                  <a:pt x="54254" y="221380"/>
                  <a:pt x="51588" y="212616"/>
                  <a:pt x="42261" y="197946"/>
                </a:cubicBezTo>
                <a:cubicBezTo>
                  <a:pt x="68912" y="199280"/>
                  <a:pt x="90232" y="194707"/>
                  <a:pt x="106413" y="202137"/>
                </a:cubicBezTo>
                <a:cubicBezTo>
                  <a:pt x="151149" y="222523"/>
                  <a:pt x="194551" y="246528"/>
                  <a:pt x="237002" y="271676"/>
                </a:cubicBezTo>
                <a:cubicBezTo>
                  <a:pt x="273362" y="293204"/>
                  <a:pt x="307437" y="318733"/>
                  <a:pt x="342654" y="342167"/>
                </a:cubicBezTo>
                <a:cubicBezTo>
                  <a:pt x="351601" y="348073"/>
                  <a:pt x="361119" y="352836"/>
                  <a:pt x="376158" y="361409"/>
                </a:cubicBezTo>
                <a:cubicBezTo>
                  <a:pt x="387199" y="239669"/>
                  <a:pt x="388532" y="122883"/>
                  <a:pt x="388151" y="0"/>
                </a:cubicBezTo>
                <a:close/>
              </a:path>
            </a:pathLst>
          </a:custGeom>
          <a:solidFill>
            <a:schemeClr val="accent4"/>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0" name="Google Shape;90;p14"/>
          <p:cNvSpPr/>
          <p:nvPr/>
        </p:nvSpPr>
        <p:spPr>
          <a:xfrm rot="292966">
            <a:off x="2726474" y="2684455"/>
            <a:ext cx="3707193" cy="305382"/>
          </a:xfrm>
          <a:custGeom>
            <a:avLst/>
            <a:gdLst/>
            <a:ahLst/>
            <a:cxnLst/>
            <a:rect l="l" t="t" r="r" b="b"/>
            <a:pathLst>
              <a:path w="7424602" h="611605" extrusionOk="0">
                <a:moveTo>
                  <a:pt x="7358162" y="0"/>
                </a:moveTo>
                <a:cubicBezTo>
                  <a:pt x="7369167" y="38093"/>
                  <a:pt x="7375516" y="68991"/>
                  <a:pt x="7386943" y="98619"/>
                </a:cubicBezTo>
                <a:cubicBezTo>
                  <a:pt x="7397949" y="127401"/>
                  <a:pt x="7436042" y="144755"/>
                  <a:pt x="7421228" y="187081"/>
                </a:cubicBezTo>
                <a:cubicBezTo>
                  <a:pt x="7372976" y="200202"/>
                  <a:pt x="7326418" y="209937"/>
                  <a:pt x="7271394" y="198085"/>
                </a:cubicBezTo>
                <a:cubicBezTo>
                  <a:pt x="7209174" y="184541"/>
                  <a:pt x="7142300" y="191736"/>
                  <a:pt x="7077541" y="192160"/>
                </a:cubicBezTo>
                <a:cubicBezTo>
                  <a:pt x="6893000" y="193430"/>
                  <a:pt x="6708459" y="193430"/>
                  <a:pt x="6524341" y="198085"/>
                </a:cubicBezTo>
                <a:cubicBezTo>
                  <a:pt x="6347841" y="202741"/>
                  <a:pt x="6171766" y="213746"/>
                  <a:pt x="5995267" y="220095"/>
                </a:cubicBezTo>
                <a:cubicBezTo>
                  <a:pt x="5781944" y="227714"/>
                  <a:pt x="5569044" y="232369"/>
                  <a:pt x="5355722" y="240835"/>
                </a:cubicBezTo>
                <a:cubicBezTo>
                  <a:pt x="5194460" y="247183"/>
                  <a:pt x="5033198" y="259035"/>
                  <a:pt x="4871936" y="266230"/>
                </a:cubicBezTo>
                <a:cubicBezTo>
                  <a:pt x="4683586" y="275119"/>
                  <a:pt x="4494812" y="281467"/>
                  <a:pt x="4306038" y="289509"/>
                </a:cubicBezTo>
                <a:cubicBezTo>
                  <a:pt x="4263712" y="291202"/>
                  <a:pt x="4221386" y="295435"/>
                  <a:pt x="4179060" y="298398"/>
                </a:cubicBezTo>
                <a:cubicBezTo>
                  <a:pt x="3963198" y="313212"/>
                  <a:pt x="3747759" y="328026"/>
                  <a:pt x="3531897" y="342840"/>
                </a:cubicBezTo>
                <a:cubicBezTo>
                  <a:pt x="3368942" y="353845"/>
                  <a:pt x="3205564" y="364850"/>
                  <a:pt x="3042609" y="375854"/>
                </a:cubicBezTo>
                <a:cubicBezTo>
                  <a:pt x="2903780" y="385166"/>
                  <a:pt x="2764527" y="393631"/>
                  <a:pt x="2625698" y="403789"/>
                </a:cubicBezTo>
                <a:cubicBezTo>
                  <a:pt x="2489409" y="413524"/>
                  <a:pt x="2353543" y="426222"/>
                  <a:pt x="2217676" y="435534"/>
                </a:cubicBezTo>
                <a:cubicBezTo>
                  <a:pt x="1917162" y="456697"/>
                  <a:pt x="1616225" y="472357"/>
                  <a:pt x="1316134" y="497753"/>
                </a:cubicBezTo>
                <a:cubicBezTo>
                  <a:pt x="1033396" y="521879"/>
                  <a:pt x="751929" y="556163"/>
                  <a:pt x="469615" y="584098"/>
                </a:cubicBezTo>
                <a:cubicBezTo>
                  <a:pt x="348563" y="595949"/>
                  <a:pt x="226664" y="604838"/>
                  <a:pt x="105188" y="611186"/>
                </a:cubicBezTo>
                <a:cubicBezTo>
                  <a:pt x="43393" y="614573"/>
                  <a:pt x="21806" y="597642"/>
                  <a:pt x="6569" y="553200"/>
                </a:cubicBezTo>
                <a:cubicBezTo>
                  <a:pt x="-13324" y="491404"/>
                  <a:pt x="12495" y="448655"/>
                  <a:pt x="76830" y="457120"/>
                </a:cubicBezTo>
                <a:cubicBezTo>
                  <a:pt x="156826" y="468125"/>
                  <a:pt x="233013" y="453734"/>
                  <a:pt x="310893" y="444846"/>
                </a:cubicBezTo>
                <a:cubicBezTo>
                  <a:pt x="440833" y="430031"/>
                  <a:pt x="570774" y="414371"/>
                  <a:pt x="700714" y="400827"/>
                </a:cubicBezTo>
                <a:cubicBezTo>
                  <a:pt x="838274" y="386436"/>
                  <a:pt x="974987" y="358924"/>
                  <a:pt x="1114662" y="358501"/>
                </a:cubicBezTo>
                <a:cubicBezTo>
                  <a:pt x="1212012" y="358077"/>
                  <a:pt x="1308938" y="336491"/>
                  <a:pt x="1406711" y="331412"/>
                </a:cubicBezTo>
                <a:cubicBezTo>
                  <a:pt x="1502368" y="326333"/>
                  <a:pt x="1598448" y="316598"/>
                  <a:pt x="1694951" y="325486"/>
                </a:cubicBezTo>
                <a:cubicBezTo>
                  <a:pt x="1705956" y="326333"/>
                  <a:pt x="1718230" y="322524"/>
                  <a:pt x="1729235" y="318714"/>
                </a:cubicBezTo>
                <a:cubicBezTo>
                  <a:pt x="1738123" y="315751"/>
                  <a:pt x="1750398" y="303477"/>
                  <a:pt x="1753784" y="306017"/>
                </a:cubicBezTo>
                <a:cubicBezTo>
                  <a:pt x="1800766" y="338184"/>
                  <a:pt x="1843092" y="296282"/>
                  <a:pt x="1888804" y="299244"/>
                </a:cubicBezTo>
                <a:cubicBezTo>
                  <a:pt x="1934516" y="302207"/>
                  <a:pt x="1982767" y="282737"/>
                  <a:pt x="2026786" y="290779"/>
                </a:cubicBezTo>
                <a:cubicBezTo>
                  <a:pt x="2087312" y="301784"/>
                  <a:pt x="2142336" y="278505"/>
                  <a:pt x="2199476" y="278928"/>
                </a:cubicBezTo>
                <a:cubicBezTo>
                  <a:pt x="2306137" y="279774"/>
                  <a:pt x="2410683" y="252686"/>
                  <a:pt x="2515651" y="256918"/>
                </a:cubicBezTo>
                <a:cubicBezTo>
                  <a:pt x="2615540" y="261151"/>
                  <a:pt x="2715853" y="259881"/>
                  <a:pt x="2810240" y="239988"/>
                </a:cubicBezTo>
                <a:cubicBezTo>
                  <a:pt x="2923673" y="216286"/>
                  <a:pt x="3039223" y="246760"/>
                  <a:pt x="3149693" y="210783"/>
                </a:cubicBezTo>
                <a:cubicBezTo>
                  <a:pt x="3305876" y="227290"/>
                  <a:pt x="3457826" y="179462"/>
                  <a:pt x="3612739" y="178192"/>
                </a:cubicBezTo>
                <a:cubicBezTo>
                  <a:pt x="3711782" y="177346"/>
                  <a:pt x="3810401" y="175229"/>
                  <a:pt x="3909444" y="170574"/>
                </a:cubicBezTo>
                <a:cubicBezTo>
                  <a:pt x="3956003" y="168457"/>
                  <a:pt x="4002138" y="157452"/>
                  <a:pt x="4048696" y="153643"/>
                </a:cubicBezTo>
                <a:cubicBezTo>
                  <a:pt x="4086367" y="150680"/>
                  <a:pt x="4124460" y="153643"/>
                  <a:pt x="4162130" y="151950"/>
                </a:cubicBezTo>
                <a:cubicBezTo>
                  <a:pt x="4281912" y="147294"/>
                  <a:pt x="4402118" y="144331"/>
                  <a:pt x="4521477" y="135443"/>
                </a:cubicBezTo>
                <a:cubicBezTo>
                  <a:pt x="4571422" y="131634"/>
                  <a:pt x="4625176" y="161685"/>
                  <a:pt x="4672581" y="122322"/>
                </a:cubicBezTo>
                <a:cubicBezTo>
                  <a:pt x="4675967" y="119359"/>
                  <a:pt x="4688665" y="129941"/>
                  <a:pt x="4697553" y="131634"/>
                </a:cubicBezTo>
                <a:cubicBezTo>
                  <a:pt x="4720409" y="135443"/>
                  <a:pt x="4753847" y="148987"/>
                  <a:pt x="4765275" y="138829"/>
                </a:cubicBezTo>
                <a:cubicBezTo>
                  <a:pt x="4809717" y="99043"/>
                  <a:pt x="4862625" y="114703"/>
                  <a:pt x="4910453" y="110471"/>
                </a:cubicBezTo>
                <a:cubicBezTo>
                  <a:pt x="5016268" y="101159"/>
                  <a:pt x="5122929" y="100312"/>
                  <a:pt x="5229590" y="98196"/>
                </a:cubicBezTo>
                <a:cubicBezTo>
                  <a:pt x="5308316" y="96926"/>
                  <a:pt x="5386619" y="100312"/>
                  <a:pt x="5465346" y="100312"/>
                </a:cubicBezTo>
                <a:cubicBezTo>
                  <a:pt x="5482276" y="100312"/>
                  <a:pt x="5499206" y="96503"/>
                  <a:pt x="5516137" y="93117"/>
                </a:cubicBezTo>
                <a:cubicBezTo>
                  <a:pt x="5528411" y="90577"/>
                  <a:pt x="5541956" y="79996"/>
                  <a:pt x="5551691" y="83382"/>
                </a:cubicBezTo>
                <a:cubicBezTo>
                  <a:pt x="5662161" y="121052"/>
                  <a:pt x="5771362" y="64759"/>
                  <a:pt x="5883526" y="79996"/>
                </a:cubicBezTo>
                <a:cubicBezTo>
                  <a:pt x="5968178" y="91424"/>
                  <a:pt x="6057486" y="67298"/>
                  <a:pt x="6145101" y="61373"/>
                </a:cubicBezTo>
                <a:cubicBezTo>
                  <a:pt x="6168380" y="59680"/>
                  <a:pt x="6192082" y="65605"/>
                  <a:pt x="6215785" y="68145"/>
                </a:cubicBezTo>
                <a:cubicBezTo>
                  <a:pt x="6222980" y="68991"/>
                  <a:pt x="6232715" y="73647"/>
                  <a:pt x="6236948" y="70684"/>
                </a:cubicBezTo>
                <a:cubicBezTo>
                  <a:pt x="6280544" y="41056"/>
                  <a:pt x="6331335" y="47828"/>
                  <a:pt x="6379163" y="45289"/>
                </a:cubicBezTo>
                <a:cubicBezTo>
                  <a:pt x="6474396" y="40210"/>
                  <a:pt x="6570053" y="40210"/>
                  <a:pt x="6665286" y="38517"/>
                </a:cubicBezTo>
                <a:cubicBezTo>
                  <a:pt x="6679677" y="38093"/>
                  <a:pt x="6695338" y="44865"/>
                  <a:pt x="6708882" y="42326"/>
                </a:cubicBezTo>
                <a:cubicBezTo>
                  <a:pt x="6817659" y="22856"/>
                  <a:pt x="6927284" y="25396"/>
                  <a:pt x="7036908" y="26665"/>
                </a:cubicBezTo>
                <a:cubicBezTo>
                  <a:pt x="7120714" y="27935"/>
                  <a:pt x="7204519" y="26665"/>
                  <a:pt x="7288324" y="23279"/>
                </a:cubicBezTo>
                <a:cubicBezTo>
                  <a:pt x="7308217" y="23279"/>
                  <a:pt x="7328957" y="10158"/>
                  <a:pt x="7358162" y="0"/>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1" name="Google Shape;91;p14"/>
          <p:cNvSpPr txBox="1">
            <a:spLocks noGrp="1"/>
          </p:cNvSpPr>
          <p:nvPr>
            <p:ph type="ctrTitle"/>
          </p:nvPr>
        </p:nvSpPr>
        <p:spPr>
          <a:xfrm>
            <a:off x="855300" y="1417975"/>
            <a:ext cx="7433400" cy="1310700"/>
          </a:xfrm>
          <a:prstGeom prst="rect">
            <a:avLst/>
          </a:prstGeom>
        </p:spPr>
        <p:txBody>
          <a:bodyPr spcFirstLastPara="1" wrap="square" lIns="0" tIns="0" rIns="0" bIns="0" anchor="b" anchorCtr="0">
            <a:noAutofit/>
          </a:bodyPr>
          <a:lstStyle>
            <a:lvl1pPr lvl="0" algn="ctr" rtl="0">
              <a:spcBef>
                <a:spcPts val="0"/>
              </a:spcBef>
              <a:spcAft>
                <a:spcPts val="0"/>
              </a:spcAft>
              <a:buSzPts val="7500"/>
              <a:buNone/>
              <a:defRPr sz="75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92" name="Google Shape;92;p14"/>
          <p:cNvSpPr txBox="1">
            <a:spLocks noGrp="1"/>
          </p:cNvSpPr>
          <p:nvPr>
            <p:ph type="subTitle" idx="1"/>
          </p:nvPr>
        </p:nvSpPr>
        <p:spPr>
          <a:xfrm>
            <a:off x="855300" y="3192046"/>
            <a:ext cx="7433400" cy="268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500"/>
              <a:buNone/>
              <a:defRPr sz="1500"/>
            </a:lvl1pPr>
            <a:lvl2pPr lvl="1" algn="ctr" rtl="0">
              <a:spcBef>
                <a:spcPts val="800"/>
              </a:spcBef>
              <a:spcAft>
                <a:spcPts val="0"/>
              </a:spcAft>
              <a:buClr>
                <a:schemeClr val="dk2"/>
              </a:buClr>
              <a:buSzPts val="3000"/>
              <a:buNone/>
              <a:defRPr sz="3000">
                <a:solidFill>
                  <a:schemeClr val="dk2"/>
                </a:solidFill>
              </a:defRPr>
            </a:lvl2pPr>
            <a:lvl3pPr lvl="2" algn="ctr" rtl="0">
              <a:spcBef>
                <a:spcPts val="800"/>
              </a:spcBef>
              <a:spcAft>
                <a:spcPts val="0"/>
              </a:spcAft>
              <a:buClr>
                <a:schemeClr val="dk2"/>
              </a:buClr>
              <a:buSzPts val="3000"/>
              <a:buNone/>
              <a:defRPr sz="3000">
                <a:solidFill>
                  <a:schemeClr val="dk2"/>
                </a:solidFill>
              </a:defRPr>
            </a:lvl3pPr>
            <a:lvl4pPr lvl="3" algn="ctr" rtl="0">
              <a:spcBef>
                <a:spcPts val="800"/>
              </a:spcBef>
              <a:spcAft>
                <a:spcPts val="0"/>
              </a:spcAft>
              <a:buClr>
                <a:schemeClr val="dk2"/>
              </a:buClr>
              <a:buSzPts val="3000"/>
              <a:buNone/>
              <a:defRPr sz="3000">
                <a:solidFill>
                  <a:schemeClr val="dk2"/>
                </a:solidFill>
              </a:defRPr>
            </a:lvl4pPr>
            <a:lvl5pPr lvl="4" algn="ctr" rtl="0">
              <a:spcBef>
                <a:spcPts val="800"/>
              </a:spcBef>
              <a:spcAft>
                <a:spcPts val="0"/>
              </a:spcAft>
              <a:buClr>
                <a:schemeClr val="dk2"/>
              </a:buClr>
              <a:buSzPts val="3000"/>
              <a:buNone/>
              <a:defRPr sz="3000">
                <a:solidFill>
                  <a:schemeClr val="dk2"/>
                </a:solidFill>
              </a:defRPr>
            </a:lvl5pPr>
            <a:lvl6pPr lvl="5" algn="ctr" rtl="0">
              <a:spcBef>
                <a:spcPts val="800"/>
              </a:spcBef>
              <a:spcAft>
                <a:spcPts val="0"/>
              </a:spcAft>
              <a:buClr>
                <a:schemeClr val="dk2"/>
              </a:buClr>
              <a:buSzPts val="3000"/>
              <a:buNone/>
              <a:defRPr sz="3000">
                <a:solidFill>
                  <a:schemeClr val="dk2"/>
                </a:solidFill>
              </a:defRPr>
            </a:lvl6pPr>
            <a:lvl7pPr lvl="6" algn="ctr" rtl="0">
              <a:spcBef>
                <a:spcPts val="800"/>
              </a:spcBef>
              <a:spcAft>
                <a:spcPts val="0"/>
              </a:spcAft>
              <a:buClr>
                <a:schemeClr val="dk2"/>
              </a:buClr>
              <a:buSzPts val="3000"/>
              <a:buNone/>
              <a:defRPr sz="3000">
                <a:solidFill>
                  <a:schemeClr val="dk2"/>
                </a:solidFill>
              </a:defRPr>
            </a:lvl7pPr>
            <a:lvl8pPr lvl="7" algn="ctr" rtl="0">
              <a:spcBef>
                <a:spcPts val="800"/>
              </a:spcBef>
              <a:spcAft>
                <a:spcPts val="0"/>
              </a:spcAft>
              <a:buClr>
                <a:schemeClr val="dk2"/>
              </a:buClr>
              <a:buSzPts val="3000"/>
              <a:buNone/>
              <a:defRPr sz="3000">
                <a:solidFill>
                  <a:schemeClr val="dk2"/>
                </a:solidFill>
              </a:defRPr>
            </a:lvl8pPr>
            <a:lvl9pPr lvl="8" algn="ctr" rtl="0">
              <a:spcBef>
                <a:spcPts val="800"/>
              </a:spcBef>
              <a:spcAft>
                <a:spcPts val="80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5"/>
        </a:solidFill>
        <a:effectLst/>
      </p:bgPr>
    </p:bg>
    <p:spTree>
      <p:nvGrpSpPr>
        <p:cNvPr id="1" name="Shape 93"/>
        <p:cNvGrpSpPr/>
        <p:nvPr/>
      </p:nvGrpSpPr>
      <p:grpSpPr>
        <a:xfrm>
          <a:off x="0" y="0"/>
          <a:ext cx="0" cy="0"/>
          <a:chOff x="0" y="0"/>
          <a:chExt cx="0" cy="0"/>
        </a:xfrm>
      </p:grpSpPr>
      <p:sp>
        <p:nvSpPr>
          <p:cNvPr id="94" name="Google Shape;94;p15"/>
          <p:cNvSpPr txBox="1">
            <a:spLocks noGrp="1"/>
          </p:cNvSpPr>
          <p:nvPr>
            <p:ph type="body" idx="1"/>
          </p:nvPr>
        </p:nvSpPr>
        <p:spPr>
          <a:xfrm>
            <a:off x="855300" y="2471475"/>
            <a:ext cx="7433400" cy="819900"/>
          </a:xfrm>
          <a:prstGeom prst="rect">
            <a:avLst/>
          </a:prstGeom>
        </p:spPr>
        <p:txBody>
          <a:bodyPr spcFirstLastPara="1" wrap="square" lIns="0" tIns="0" rIns="0" bIns="0" anchor="t" anchorCtr="0">
            <a:noAutofit/>
          </a:bodyPr>
          <a:lstStyle>
            <a:lvl1pPr marL="457200" lvl="0" indent="-381000" algn="ctr" rtl="0">
              <a:spcBef>
                <a:spcPts val="0"/>
              </a:spcBef>
              <a:spcAft>
                <a:spcPts val="0"/>
              </a:spcAft>
              <a:buSzPts val="2400"/>
              <a:buChar char="●"/>
              <a:defRPr/>
            </a:lvl1pPr>
            <a:lvl2pPr marL="914400" lvl="1" indent="-381000" algn="ctr" rtl="0">
              <a:spcBef>
                <a:spcPts val="800"/>
              </a:spcBef>
              <a:spcAft>
                <a:spcPts val="0"/>
              </a:spcAft>
              <a:buSzPts val="2400"/>
              <a:buChar char="○"/>
              <a:defRPr/>
            </a:lvl2pPr>
            <a:lvl3pPr marL="1371600" lvl="2" indent="-381000" algn="ctr" rtl="0">
              <a:spcBef>
                <a:spcPts val="800"/>
              </a:spcBef>
              <a:spcAft>
                <a:spcPts val="0"/>
              </a:spcAft>
              <a:buSzPts val="2400"/>
              <a:buChar char="■"/>
              <a:defRPr/>
            </a:lvl3pPr>
            <a:lvl4pPr marL="1828800" lvl="3" indent="-381000" algn="ctr" rtl="0">
              <a:spcBef>
                <a:spcPts val="800"/>
              </a:spcBef>
              <a:spcAft>
                <a:spcPts val="0"/>
              </a:spcAft>
              <a:buSzPts val="2400"/>
              <a:buChar char="●"/>
              <a:defRPr/>
            </a:lvl4pPr>
            <a:lvl5pPr marL="2286000" lvl="4" indent="-381000" algn="ctr" rtl="0">
              <a:spcBef>
                <a:spcPts val="800"/>
              </a:spcBef>
              <a:spcAft>
                <a:spcPts val="0"/>
              </a:spcAft>
              <a:buSzPts val="2400"/>
              <a:buChar char="○"/>
              <a:defRPr/>
            </a:lvl5pPr>
            <a:lvl6pPr marL="2743200" lvl="5" indent="-381000" algn="ctr" rtl="0">
              <a:spcBef>
                <a:spcPts val="800"/>
              </a:spcBef>
              <a:spcAft>
                <a:spcPts val="0"/>
              </a:spcAft>
              <a:buSzPts val="2400"/>
              <a:buChar char="■"/>
              <a:defRPr/>
            </a:lvl6pPr>
            <a:lvl7pPr marL="3200400" lvl="6" indent="-381000" algn="ctr" rtl="0">
              <a:spcBef>
                <a:spcPts val="800"/>
              </a:spcBef>
              <a:spcAft>
                <a:spcPts val="0"/>
              </a:spcAft>
              <a:buSzPts val="2400"/>
              <a:buChar char="●"/>
              <a:defRPr/>
            </a:lvl7pPr>
            <a:lvl8pPr marL="3657600" lvl="7" indent="-381000" algn="ctr" rtl="0">
              <a:spcBef>
                <a:spcPts val="800"/>
              </a:spcBef>
              <a:spcAft>
                <a:spcPts val="0"/>
              </a:spcAft>
              <a:buSzPts val="2400"/>
              <a:buChar char="○"/>
              <a:defRPr/>
            </a:lvl8pPr>
            <a:lvl9pPr marL="4114800" lvl="8" indent="-381000" algn="ctr" rtl="0">
              <a:spcBef>
                <a:spcPts val="800"/>
              </a:spcBef>
              <a:spcAft>
                <a:spcPts val="800"/>
              </a:spcAft>
              <a:buSzPts val="2400"/>
              <a:buChar char="■"/>
              <a:defRPr/>
            </a:lvl9pPr>
          </a:lstStyle>
          <a:p>
            <a:endParaRPr/>
          </a:p>
        </p:txBody>
      </p:sp>
      <p:sp>
        <p:nvSpPr>
          <p:cNvPr id="95" name="Google Shape;95;p1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6" name="Google Shape;96;p15"/>
          <p:cNvSpPr/>
          <p:nvPr/>
        </p:nvSpPr>
        <p:spPr>
          <a:xfrm>
            <a:off x="3179922" y="2043523"/>
            <a:ext cx="2784226" cy="229352"/>
          </a:xfrm>
          <a:custGeom>
            <a:avLst/>
            <a:gdLst/>
            <a:ahLst/>
            <a:cxnLst/>
            <a:rect l="l" t="t" r="r" b="b"/>
            <a:pathLst>
              <a:path w="7424602" h="611605" extrusionOk="0">
                <a:moveTo>
                  <a:pt x="7358162" y="0"/>
                </a:moveTo>
                <a:cubicBezTo>
                  <a:pt x="7369167" y="38093"/>
                  <a:pt x="7375516" y="68991"/>
                  <a:pt x="7386943" y="98619"/>
                </a:cubicBezTo>
                <a:cubicBezTo>
                  <a:pt x="7397949" y="127401"/>
                  <a:pt x="7436042" y="144755"/>
                  <a:pt x="7421228" y="187081"/>
                </a:cubicBezTo>
                <a:cubicBezTo>
                  <a:pt x="7372976" y="200202"/>
                  <a:pt x="7326418" y="209937"/>
                  <a:pt x="7271394" y="198085"/>
                </a:cubicBezTo>
                <a:cubicBezTo>
                  <a:pt x="7209174" y="184541"/>
                  <a:pt x="7142300" y="191736"/>
                  <a:pt x="7077541" y="192160"/>
                </a:cubicBezTo>
                <a:cubicBezTo>
                  <a:pt x="6893000" y="193430"/>
                  <a:pt x="6708459" y="193430"/>
                  <a:pt x="6524341" y="198085"/>
                </a:cubicBezTo>
                <a:cubicBezTo>
                  <a:pt x="6347841" y="202741"/>
                  <a:pt x="6171766" y="213746"/>
                  <a:pt x="5995267" y="220095"/>
                </a:cubicBezTo>
                <a:cubicBezTo>
                  <a:pt x="5781944" y="227714"/>
                  <a:pt x="5569044" y="232369"/>
                  <a:pt x="5355722" y="240835"/>
                </a:cubicBezTo>
                <a:cubicBezTo>
                  <a:pt x="5194460" y="247183"/>
                  <a:pt x="5033198" y="259035"/>
                  <a:pt x="4871936" y="266230"/>
                </a:cubicBezTo>
                <a:cubicBezTo>
                  <a:pt x="4683586" y="275119"/>
                  <a:pt x="4494812" y="281467"/>
                  <a:pt x="4306038" y="289509"/>
                </a:cubicBezTo>
                <a:cubicBezTo>
                  <a:pt x="4263712" y="291202"/>
                  <a:pt x="4221386" y="295435"/>
                  <a:pt x="4179060" y="298398"/>
                </a:cubicBezTo>
                <a:cubicBezTo>
                  <a:pt x="3963198" y="313212"/>
                  <a:pt x="3747759" y="328026"/>
                  <a:pt x="3531897" y="342840"/>
                </a:cubicBezTo>
                <a:cubicBezTo>
                  <a:pt x="3368942" y="353845"/>
                  <a:pt x="3205564" y="364850"/>
                  <a:pt x="3042609" y="375854"/>
                </a:cubicBezTo>
                <a:cubicBezTo>
                  <a:pt x="2903780" y="385166"/>
                  <a:pt x="2764527" y="393631"/>
                  <a:pt x="2625698" y="403789"/>
                </a:cubicBezTo>
                <a:cubicBezTo>
                  <a:pt x="2489409" y="413524"/>
                  <a:pt x="2353543" y="426222"/>
                  <a:pt x="2217676" y="435534"/>
                </a:cubicBezTo>
                <a:cubicBezTo>
                  <a:pt x="1917162" y="456697"/>
                  <a:pt x="1616225" y="472357"/>
                  <a:pt x="1316134" y="497753"/>
                </a:cubicBezTo>
                <a:cubicBezTo>
                  <a:pt x="1033396" y="521879"/>
                  <a:pt x="751929" y="556163"/>
                  <a:pt x="469615" y="584098"/>
                </a:cubicBezTo>
                <a:cubicBezTo>
                  <a:pt x="348563" y="595949"/>
                  <a:pt x="226664" y="604838"/>
                  <a:pt x="105188" y="611186"/>
                </a:cubicBezTo>
                <a:cubicBezTo>
                  <a:pt x="43393" y="614573"/>
                  <a:pt x="21806" y="597642"/>
                  <a:pt x="6569" y="553200"/>
                </a:cubicBezTo>
                <a:cubicBezTo>
                  <a:pt x="-13324" y="491404"/>
                  <a:pt x="12495" y="448655"/>
                  <a:pt x="76830" y="457120"/>
                </a:cubicBezTo>
                <a:cubicBezTo>
                  <a:pt x="156826" y="468125"/>
                  <a:pt x="233013" y="453734"/>
                  <a:pt x="310893" y="444846"/>
                </a:cubicBezTo>
                <a:cubicBezTo>
                  <a:pt x="440833" y="430031"/>
                  <a:pt x="570774" y="414371"/>
                  <a:pt x="700714" y="400827"/>
                </a:cubicBezTo>
                <a:cubicBezTo>
                  <a:pt x="838274" y="386436"/>
                  <a:pt x="974987" y="358924"/>
                  <a:pt x="1114662" y="358501"/>
                </a:cubicBezTo>
                <a:cubicBezTo>
                  <a:pt x="1212012" y="358077"/>
                  <a:pt x="1308938" y="336491"/>
                  <a:pt x="1406711" y="331412"/>
                </a:cubicBezTo>
                <a:cubicBezTo>
                  <a:pt x="1502368" y="326333"/>
                  <a:pt x="1598448" y="316598"/>
                  <a:pt x="1694951" y="325486"/>
                </a:cubicBezTo>
                <a:cubicBezTo>
                  <a:pt x="1705956" y="326333"/>
                  <a:pt x="1718230" y="322524"/>
                  <a:pt x="1729235" y="318714"/>
                </a:cubicBezTo>
                <a:cubicBezTo>
                  <a:pt x="1738123" y="315751"/>
                  <a:pt x="1750398" y="303477"/>
                  <a:pt x="1753784" y="306017"/>
                </a:cubicBezTo>
                <a:cubicBezTo>
                  <a:pt x="1800766" y="338184"/>
                  <a:pt x="1843092" y="296282"/>
                  <a:pt x="1888804" y="299244"/>
                </a:cubicBezTo>
                <a:cubicBezTo>
                  <a:pt x="1934516" y="302207"/>
                  <a:pt x="1982767" y="282737"/>
                  <a:pt x="2026786" y="290779"/>
                </a:cubicBezTo>
                <a:cubicBezTo>
                  <a:pt x="2087312" y="301784"/>
                  <a:pt x="2142336" y="278505"/>
                  <a:pt x="2199476" y="278928"/>
                </a:cubicBezTo>
                <a:cubicBezTo>
                  <a:pt x="2306137" y="279774"/>
                  <a:pt x="2410683" y="252686"/>
                  <a:pt x="2515651" y="256918"/>
                </a:cubicBezTo>
                <a:cubicBezTo>
                  <a:pt x="2615540" y="261151"/>
                  <a:pt x="2715853" y="259881"/>
                  <a:pt x="2810240" y="239988"/>
                </a:cubicBezTo>
                <a:cubicBezTo>
                  <a:pt x="2923673" y="216286"/>
                  <a:pt x="3039223" y="246760"/>
                  <a:pt x="3149693" y="210783"/>
                </a:cubicBezTo>
                <a:cubicBezTo>
                  <a:pt x="3305876" y="227290"/>
                  <a:pt x="3457826" y="179462"/>
                  <a:pt x="3612739" y="178192"/>
                </a:cubicBezTo>
                <a:cubicBezTo>
                  <a:pt x="3711782" y="177346"/>
                  <a:pt x="3810401" y="175229"/>
                  <a:pt x="3909444" y="170574"/>
                </a:cubicBezTo>
                <a:cubicBezTo>
                  <a:pt x="3956003" y="168457"/>
                  <a:pt x="4002138" y="157452"/>
                  <a:pt x="4048696" y="153643"/>
                </a:cubicBezTo>
                <a:cubicBezTo>
                  <a:pt x="4086367" y="150680"/>
                  <a:pt x="4124460" y="153643"/>
                  <a:pt x="4162130" y="151950"/>
                </a:cubicBezTo>
                <a:cubicBezTo>
                  <a:pt x="4281912" y="147294"/>
                  <a:pt x="4402118" y="144331"/>
                  <a:pt x="4521477" y="135443"/>
                </a:cubicBezTo>
                <a:cubicBezTo>
                  <a:pt x="4571422" y="131634"/>
                  <a:pt x="4625176" y="161685"/>
                  <a:pt x="4672581" y="122322"/>
                </a:cubicBezTo>
                <a:cubicBezTo>
                  <a:pt x="4675967" y="119359"/>
                  <a:pt x="4688665" y="129941"/>
                  <a:pt x="4697553" y="131634"/>
                </a:cubicBezTo>
                <a:cubicBezTo>
                  <a:pt x="4720409" y="135443"/>
                  <a:pt x="4753847" y="148987"/>
                  <a:pt x="4765275" y="138829"/>
                </a:cubicBezTo>
                <a:cubicBezTo>
                  <a:pt x="4809717" y="99043"/>
                  <a:pt x="4862625" y="114703"/>
                  <a:pt x="4910453" y="110471"/>
                </a:cubicBezTo>
                <a:cubicBezTo>
                  <a:pt x="5016268" y="101159"/>
                  <a:pt x="5122929" y="100312"/>
                  <a:pt x="5229590" y="98196"/>
                </a:cubicBezTo>
                <a:cubicBezTo>
                  <a:pt x="5308316" y="96926"/>
                  <a:pt x="5386619" y="100312"/>
                  <a:pt x="5465346" y="100312"/>
                </a:cubicBezTo>
                <a:cubicBezTo>
                  <a:pt x="5482276" y="100312"/>
                  <a:pt x="5499206" y="96503"/>
                  <a:pt x="5516137" y="93117"/>
                </a:cubicBezTo>
                <a:cubicBezTo>
                  <a:pt x="5528411" y="90577"/>
                  <a:pt x="5541956" y="79996"/>
                  <a:pt x="5551691" y="83382"/>
                </a:cubicBezTo>
                <a:cubicBezTo>
                  <a:pt x="5662161" y="121052"/>
                  <a:pt x="5771362" y="64759"/>
                  <a:pt x="5883526" y="79996"/>
                </a:cubicBezTo>
                <a:cubicBezTo>
                  <a:pt x="5968178" y="91424"/>
                  <a:pt x="6057486" y="67298"/>
                  <a:pt x="6145101" y="61373"/>
                </a:cubicBezTo>
                <a:cubicBezTo>
                  <a:pt x="6168380" y="59680"/>
                  <a:pt x="6192082" y="65605"/>
                  <a:pt x="6215785" y="68145"/>
                </a:cubicBezTo>
                <a:cubicBezTo>
                  <a:pt x="6222980" y="68991"/>
                  <a:pt x="6232715" y="73647"/>
                  <a:pt x="6236948" y="70684"/>
                </a:cubicBezTo>
                <a:cubicBezTo>
                  <a:pt x="6280544" y="41056"/>
                  <a:pt x="6331335" y="47828"/>
                  <a:pt x="6379163" y="45289"/>
                </a:cubicBezTo>
                <a:cubicBezTo>
                  <a:pt x="6474396" y="40210"/>
                  <a:pt x="6570053" y="40210"/>
                  <a:pt x="6665286" y="38517"/>
                </a:cubicBezTo>
                <a:cubicBezTo>
                  <a:pt x="6679677" y="38093"/>
                  <a:pt x="6695338" y="44865"/>
                  <a:pt x="6708882" y="42326"/>
                </a:cubicBezTo>
                <a:cubicBezTo>
                  <a:pt x="6817659" y="22856"/>
                  <a:pt x="6927284" y="25396"/>
                  <a:pt x="7036908" y="26665"/>
                </a:cubicBezTo>
                <a:cubicBezTo>
                  <a:pt x="7120714" y="27935"/>
                  <a:pt x="7204519" y="26665"/>
                  <a:pt x="7288324" y="23279"/>
                </a:cubicBezTo>
                <a:cubicBezTo>
                  <a:pt x="7308217" y="23279"/>
                  <a:pt x="7328957" y="10158"/>
                  <a:pt x="7358162" y="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 name="Google Shape;97;p15"/>
          <p:cNvSpPr/>
          <p:nvPr/>
        </p:nvSpPr>
        <p:spPr>
          <a:xfrm>
            <a:off x="2365157" y="1508957"/>
            <a:ext cx="597044" cy="765114"/>
          </a:xfrm>
          <a:custGeom>
            <a:avLst/>
            <a:gdLst/>
            <a:ahLst/>
            <a:cxnLst/>
            <a:rect l="l" t="t" r="r" b="b"/>
            <a:pathLst>
              <a:path w="1194088" h="1530227" extrusionOk="0">
                <a:moveTo>
                  <a:pt x="547738" y="1312293"/>
                </a:moveTo>
                <a:cubicBezTo>
                  <a:pt x="514852" y="1313041"/>
                  <a:pt x="498409" y="1301448"/>
                  <a:pt x="486824" y="1274895"/>
                </a:cubicBezTo>
                <a:cubicBezTo>
                  <a:pt x="470381" y="1238619"/>
                  <a:pt x="447959" y="1205335"/>
                  <a:pt x="429274" y="1170181"/>
                </a:cubicBezTo>
                <a:cubicBezTo>
                  <a:pt x="422174" y="1156718"/>
                  <a:pt x="417689" y="1142133"/>
                  <a:pt x="410215" y="1123808"/>
                </a:cubicBezTo>
                <a:cubicBezTo>
                  <a:pt x="403115" y="1134653"/>
                  <a:pt x="396762" y="1143255"/>
                  <a:pt x="391530" y="1152230"/>
                </a:cubicBezTo>
                <a:cubicBezTo>
                  <a:pt x="345938" y="1228148"/>
                  <a:pt x="299599" y="1303692"/>
                  <a:pt x="254755" y="1380357"/>
                </a:cubicBezTo>
                <a:cubicBezTo>
                  <a:pt x="236070" y="1412520"/>
                  <a:pt x="219627" y="1446178"/>
                  <a:pt x="203184" y="1479836"/>
                </a:cubicBezTo>
                <a:cubicBezTo>
                  <a:pt x="175904" y="1534811"/>
                  <a:pt x="171419" y="1538551"/>
                  <a:pt x="115364" y="1520600"/>
                </a:cubicBezTo>
                <a:cubicBezTo>
                  <a:pt x="86215" y="1511250"/>
                  <a:pt x="57066" y="1498909"/>
                  <a:pt x="30533" y="1483950"/>
                </a:cubicBezTo>
                <a:cubicBezTo>
                  <a:pt x="-3100" y="1465251"/>
                  <a:pt x="-7958" y="1436080"/>
                  <a:pt x="11101" y="1402048"/>
                </a:cubicBezTo>
                <a:cubicBezTo>
                  <a:pt x="41744" y="1347073"/>
                  <a:pt x="70893" y="1291350"/>
                  <a:pt x="101537" y="1236375"/>
                </a:cubicBezTo>
                <a:cubicBezTo>
                  <a:pt x="117606" y="1207205"/>
                  <a:pt x="135917" y="1178783"/>
                  <a:pt x="151987" y="1149612"/>
                </a:cubicBezTo>
                <a:cubicBezTo>
                  <a:pt x="178146" y="1102865"/>
                  <a:pt x="203931" y="1055743"/>
                  <a:pt x="230838" y="1006752"/>
                </a:cubicBezTo>
                <a:cubicBezTo>
                  <a:pt x="198699" y="989549"/>
                  <a:pt x="168430" y="998151"/>
                  <a:pt x="139654" y="994037"/>
                </a:cubicBezTo>
                <a:cubicBezTo>
                  <a:pt x="109011" y="989923"/>
                  <a:pt x="78367" y="986557"/>
                  <a:pt x="47723" y="983565"/>
                </a:cubicBezTo>
                <a:cubicBezTo>
                  <a:pt x="22685" y="981321"/>
                  <a:pt x="11848" y="964118"/>
                  <a:pt x="5869" y="943924"/>
                </a:cubicBezTo>
                <a:cubicBezTo>
                  <a:pt x="263" y="924851"/>
                  <a:pt x="14090" y="912135"/>
                  <a:pt x="27544" y="902412"/>
                </a:cubicBezTo>
                <a:cubicBezTo>
                  <a:pt x="70146" y="871372"/>
                  <a:pt x="113869" y="841827"/>
                  <a:pt x="156471" y="810413"/>
                </a:cubicBezTo>
                <a:cubicBezTo>
                  <a:pt x="218506" y="764788"/>
                  <a:pt x="279046" y="717292"/>
                  <a:pt x="341080" y="672041"/>
                </a:cubicBezTo>
                <a:cubicBezTo>
                  <a:pt x="396015" y="632025"/>
                  <a:pt x="452070" y="592757"/>
                  <a:pt x="508125" y="554237"/>
                </a:cubicBezTo>
                <a:cubicBezTo>
                  <a:pt x="544001" y="529555"/>
                  <a:pt x="580250" y="505246"/>
                  <a:pt x="618368" y="484303"/>
                </a:cubicBezTo>
                <a:cubicBezTo>
                  <a:pt x="648638" y="467848"/>
                  <a:pt x="681150" y="454759"/>
                  <a:pt x="713662" y="443913"/>
                </a:cubicBezTo>
                <a:cubicBezTo>
                  <a:pt x="742811" y="434190"/>
                  <a:pt x="760375" y="450271"/>
                  <a:pt x="756264" y="480937"/>
                </a:cubicBezTo>
                <a:cubicBezTo>
                  <a:pt x="753648" y="502628"/>
                  <a:pt x="747669" y="523945"/>
                  <a:pt x="742811" y="545262"/>
                </a:cubicBezTo>
                <a:cubicBezTo>
                  <a:pt x="716652" y="663439"/>
                  <a:pt x="692361" y="781991"/>
                  <a:pt x="663586" y="899420"/>
                </a:cubicBezTo>
                <a:cubicBezTo>
                  <a:pt x="645274" y="974216"/>
                  <a:pt x="620610" y="1047516"/>
                  <a:pt x="600056" y="1121938"/>
                </a:cubicBezTo>
                <a:cubicBezTo>
                  <a:pt x="585108" y="1175043"/>
                  <a:pt x="572029" y="1228896"/>
                  <a:pt x="557828" y="1282375"/>
                </a:cubicBezTo>
                <a:cubicBezTo>
                  <a:pt x="555959" y="1292846"/>
                  <a:pt x="551849" y="1301822"/>
                  <a:pt x="547738" y="1312293"/>
                </a:cubicBezTo>
                <a:close/>
                <a:moveTo>
                  <a:pt x="1079143" y="485051"/>
                </a:moveTo>
                <a:cubicBezTo>
                  <a:pt x="1048500" y="486547"/>
                  <a:pt x="1017856" y="487669"/>
                  <a:pt x="987586" y="489913"/>
                </a:cubicBezTo>
                <a:cubicBezTo>
                  <a:pt x="958064" y="491783"/>
                  <a:pt x="947226" y="510856"/>
                  <a:pt x="959185" y="537782"/>
                </a:cubicBezTo>
                <a:cubicBezTo>
                  <a:pt x="966659" y="554611"/>
                  <a:pt x="979738" y="564335"/>
                  <a:pt x="997302" y="566579"/>
                </a:cubicBezTo>
                <a:cubicBezTo>
                  <a:pt x="1051116" y="573310"/>
                  <a:pt x="1104929" y="574058"/>
                  <a:pt x="1157995" y="561343"/>
                </a:cubicBezTo>
                <a:cubicBezTo>
                  <a:pt x="1174437" y="557603"/>
                  <a:pt x="1191254" y="553115"/>
                  <a:pt x="1193870" y="532172"/>
                </a:cubicBezTo>
                <a:cubicBezTo>
                  <a:pt x="1195739" y="515717"/>
                  <a:pt x="1185649" y="501880"/>
                  <a:pt x="1163226" y="493279"/>
                </a:cubicBezTo>
                <a:cubicBezTo>
                  <a:pt x="1152763" y="489165"/>
                  <a:pt x="1140804" y="486921"/>
                  <a:pt x="1129593" y="486173"/>
                </a:cubicBezTo>
                <a:cubicBezTo>
                  <a:pt x="1113150" y="485051"/>
                  <a:pt x="1096334" y="485799"/>
                  <a:pt x="1079517" y="485799"/>
                </a:cubicBezTo>
                <a:cubicBezTo>
                  <a:pt x="1079143" y="485425"/>
                  <a:pt x="1079143" y="485051"/>
                  <a:pt x="1079143" y="485051"/>
                </a:cubicBezTo>
                <a:close/>
                <a:moveTo>
                  <a:pt x="578382" y="43756"/>
                </a:moveTo>
                <a:cubicBezTo>
                  <a:pt x="576513" y="89755"/>
                  <a:pt x="573897" y="136128"/>
                  <a:pt x="576887" y="182128"/>
                </a:cubicBezTo>
                <a:cubicBezTo>
                  <a:pt x="578755" y="208306"/>
                  <a:pt x="589593" y="234111"/>
                  <a:pt x="598935" y="258794"/>
                </a:cubicBezTo>
                <a:cubicBezTo>
                  <a:pt x="601925" y="266273"/>
                  <a:pt x="615004" y="274501"/>
                  <a:pt x="622105" y="273379"/>
                </a:cubicBezTo>
                <a:cubicBezTo>
                  <a:pt x="628831" y="272631"/>
                  <a:pt x="637427" y="261038"/>
                  <a:pt x="639669" y="252810"/>
                </a:cubicBezTo>
                <a:cubicBezTo>
                  <a:pt x="643780" y="236729"/>
                  <a:pt x="645648" y="219900"/>
                  <a:pt x="645274" y="203445"/>
                </a:cubicBezTo>
                <a:cubicBezTo>
                  <a:pt x="644527" y="159689"/>
                  <a:pt x="642285" y="116308"/>
                  <a:pt x="640042" y="72926"/>
                </a:cubicBezTo>
                <a:cubicBezTo>
                  <a:pt x="639295" y="60211"/>
                  <a:pt x="637053" y="47495"/>
                  <a:pt x="633690" y="35154"/>
                </a:cubicBezTo>
                <a:cubicBezTo>
                  <a:pt x="629205" y="18325"/>
                  <a:pt x="620610" y="4114"/>
                  <a:pt x="599683" y="0"/>
                </a:cubicBezTo>
                <a:cubicBezTo>
                  <a:pt x="580997" y="10097"/>
                  <a:pt x="579129" y="28048"/>
                  <a:pt x="578382" y="43756"/>
                </a:cubicBezTo>
                <a:close/>
                <a:moveTo>
                  <a:pt x="976749" y="73674"/>
                </a:moveTo>
                <a:cubicBezTo>
                  <a:pt x="949468" y="108080"/>
                  <a:pt x="922188" y="142112"/>
                  <a:pt x="896776" y="177640"/>
                </a:cubicBezTo>
                <a:cubicBezTo>
                  <a:pt x="889676" y="187738"/>
                  <a:pt x="886313" y="201201"/>
                  <a:pt x="883323" y="213542"/>
                </a:cubicBezTo>
                <a:cubicBezTo>
                  <a:pt x="878091" y="234859"/>
                  <a:pt x="885939" y="258794"/>
                  <a:pt x="900140" y="265151"/>
                </a:cubicBezTo>
                <a:cubicBezTo>
                  <a:pt x="922562" y="275249"/>
                  <a:pt x="935641" y="258420"/>
                  <a:pt x="944237" y="244208"/>
                </a:cubicBezTo>
                <a:cubicBezTo>
                  <a:pt x="971143" y="198957"/>
                  <a:pt x="996555" y="152584"/>
                  <a:pt x="1019351" y="105462"/>
                </a:cubicBezTo>
                <a:cubicBezTo>
                  <a:pt x="1029815" y="84145"/>
                  <a:pt x="1024209" y="77788"/>
                  <a:pt x="995808" y="58341"/>
                </a:cubicBezTo>
                <a:cubicBezTo>
                  <a:pt x="988334" y="63950"/>
                  <a:pt x="981233" y="67690"/>
                  <a:pt x="976749" y="7367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 name="Google Shape;98;p15"/>
          <p:cNvSpPr/>
          <p:nvPr/>
        </p:nvSpPr>
        <p:spPr>
          <a:xfrm rot="-5400000">
            <a:off x="311146" y="3517822"/>
            <a:ext cx="1074040" cy="2873869"/>
          </a:xfrm>
          <a:custGeom>
            <a:avLst/>
            <a:gdLst/>
            <a:ahLst/>
            <a:cxnLst/>
            <a:rect l="l" t="t" r="r" b="b"/>
            <a:pathLst>
              <a:path w="2148081" h="5747738" extrusionOk="0">
                <a:moveTo>
                  <a:pt x="577617" y="5747738"/>
                </a:moveTo>
                <a:cubicBezTo>
                  <a:pt x="487944" y="5650521"/>
                  <a:pt x="491584" y="5578386"/>
                  <a:pt x="587875" y="5472764"/>
                </a:cubicBezTo>
                <a:cubicBezTo>
                  <a:pt x="611756" y="5447400"/>
                  <a:pt x="634162" y="5420686"/>
                  <a:pt x="654981" y="5392753"/>
                </a:cubicBezTo>
                <a:cubicBezTo>
                  <a:pt x="732675" y="5284682"/>
                  <a:pt x="812487" y="5179788"/>
                  <a:pt x="906462" y="5083498"/>
                </a:cubicBezTo>
                <a:cubicBezTo>
                  <a:pt x="988789" y="4998987"/>
                  <a:pt x="1050004" y="4893629"/>
                  <a:pt x="1118235" y="4795949"/>
                </a:cubicBezTo>
                <a:cubicBezTo>
                  <a:pt x="1185010" y="4700717"/>
                  <a:pt x="1249468" y="4604029"/>
                  <a:pt x="1314126" y="4507275"/>
                </a:cubicBezTo>
                <a:cubicBezTo>
                  <a:pt x="1398239" y="4381535"/>
                  <a:pt x="1480500" y="4254140"/>
                  <a:pt x="1565607" y="4128730"/>
                </a:cubicBezTo>
                <a:cubicBezTo>
                  <a:pt x="1705377" y="3922383"/>
                  <a:pt x="1813580" y="3698565"/>
                  <a:pt x="1906760" y="3469452"/>
                </a:cubicBezTo>
                <a:cubicBezTo>
                  <a:pt x="1965726" y="3324454"/>
                  <a:pt x="2007948" y="3168205"/>
                  <a:pt x="2015493" y="3009904"/>
                </a:cubicBezTo>
                <a:cubicBezTo>
                  <a:pt x="2018669" y="2943725"/>
                  <a:pt x="2020919" y="2866295"/>
                  <a:pt x="1974925" y="2806800"/>
                </a:cubicBezTo>
                <a:cubicBezTo>
                  <a:pt x="1849714" y="2806204"/>
                  <a:pt x="1757791" y="2882575"/>
                  <a:pt x="1660971" y="2937107"/>
                </a:cubicBezTo>
                <a:cubicBezTo>
                  <a:pt x="1617822" y="2961395"/>
                  <a:pt x="1599424" y="3033265"/>
                  <a:pt x="1574938" y="3085878"/>
                </a:cubicBezTo>
                <a:cubicBezTo>
                  <a:pt x="1528281" y="3185147"/>
                  <a:pt x="1487912" y="3287857"/>
                  <a:pt x="1439800" y="3386596"/>
                </a:cubicBezTo>
                <a:cubicBezTo>
                  <a:pt x="1387386" y="3494137"/>
                  <a:pt x="1331067" y="3599892"/>
                  <a:pt x="1272830" y="3704257"/>
                </a:cubicBezTo>
                <a:cubicBezTo>
                  <a:pt x="1217305" y="3804054"/>
                  <a:pt x="1167803" y="3909941"/>
                  <a:pt x="1096594" y="3997695"/>
                </a:cubicBezTo>
                <a:cubicBezTo>
                  <a:pt x="981774" y="4139252"/>
                  <a:pt x="888924" y="4299406"/>
                  <a:pt x="747962" y="4419654"/>
                </a:cubicBezTo>
                <a:cubicBezTo>
                  <a:pt x="708255" y="4453405"/>
                  <a:pt x="673709" y="4484046"/>
                  <a:pt x="613950" y="4479877"/>
                </a:cubicBezTo>
                <a:cubicBezTo>
                  <a:pt x="548498" y="4475377"/>
                  <a:pt x="527917" y="4470347"/>
                  <a:pt x="515872" y="4406153"/>
                </a:cubicBezTo>
                <a:cubicBezTo>
                  <a:pt x="506673" y="4355857"/>
                  <a:pt x="505283" y="4304039"/>
                  <a:pt x="502636" y="4252750"/>
                </a:cubicBezTo>
                <a:cubicBezTo>
                  <a:pt x="489400" y="4015365"/>
                  <a:pt x="537049" y="3789495"/>
                  <a:pt x="658621" y="3586126"/>
                </a:cubicBezTo>
                <a:cubicBezTo>
                  <a:pt x="715601" y="3490894"/>
                  <a:pt x="798656" y="3408965"/>
                  <a:pt x="879659" y="3331138"/>
                </a:cubicBezTo>
                <a:cubicBezTo>
                  <a:pt x="981244" y="3233457"/>
                  <a:pt x="1091102" y="3143983"/>
                  <a:pt x="1200827" y="3055171"/>
                </a:cubicBezTo>
                <a:cubicBezTo>
                  <a:pt x="1262241" y="3005404"/>
                  <a:pt x="1331398" y="2965233"/>
                  <a:pt x="1395460" y="2918577"/>
                </a:cubicBezTo>
                <a:cubicBezTo>
                  <a:pt x="1460779" y="2870928"/>
                  <a:pt x="1513259" y="2818514"/>
                  <a:pt x="1548201" y="2737378"/>
                </a:cubicBezTo>
                <a:cubicBezTo>
                  <a:pt x="1607763" y="2598799"/>
                  <a:pt x="1642639" y="2456249"/>
                  <a:pt x="1663949" y="2309463"/>
                </a:cubicBezTo>
                <a:cubicBezTo>
                  <a:pt x="1684200" y="2170156"/>
                  <a:pt x="1683008" y="2030650"/>
                  <a:pt x="1635955" y="1895115"/>
                </a:cubicBezTo>
                <a:cubicBezTo>
                  <a:pt x="1631336" y="1882987"/>
                  <a:pt x="1625481" y="1871367"/>
                  <a:pt x="1618484" y="1860437"/>
                </a:cubicBezTo>
                <a:cubicBezTo>
                  <a:pt x="1615241" y="1855143"/>
                  <a:pt x="1609152" y="1851701"/>
                  <a:pt x="1596843" y="1840583"/>
                </a:cubicBezTo>
                <a:cubicBezTo>
                  <a:pt x="1553231" y="1908086"/>
                  <a:pt x="1512398" y="1975721"/>
                  <a:pt x="1467198" y="2040312"/>
                </a:cubicBezTo>
                <a:cubicBezTo>
                  <a:pt x="1326567" y="2241299"/>
                  <a:pt x="1200827" y="2452609"/>
                  <a:pt x="1038688" y="2638639"/>
                </a:cubicBezTo>
                <a:cubicBezTo>
                  <a:pt x="926183" y="2767754"/>
                  <a:pt x="824267" y="2906334"/>
                  <a:pt x="713218" y="3036839"/>
                </a:cubicBezTo>
                <a:cubicBezTo>
                  <a:pt x="591449" y="3179786"/>
                  <a:pt x="466833" y="3320152"/>
                  <a:pt x="310849" y="3428223"/>
                </a:cubicBezTo>
                <a:cubicBezTo>
                  <a:pt x="292186" y="3441128"/>
                  <a:pt x="274450" y="3456018"/>
                  <a:pt x="254199" y="3465614"/>
                </a:cubicBezTo>
                <a:cubicBezTo>
                  <a:pt x="138783" y="3520410"/>
                  <a:pt x="47654" y="3463761"/>
                  <a:pt x="19660" y="3337293"/>
                </a:cubicBezTo>
                <a:cubicBezTo>
                  <a:pt x="-13826" y="3187066"/>
                  <a:pt x="-1186" y="3040942"/>
                  <a:pt x="32433" y="2895282"/>
                </a:cubicBezTo>
                <a:cubicBezTo>
                  <a:pt x="50855" y="2816998"/>
                  <a:pt x="76601" y="2740621"/>
                  <a:pt x="109333" y="2667162"/>
                </a:cubicBezTo>
                <a:cubicBezTo>
                  <a:pt x="151291" y="2572393"/>
                  <a:pt x="194837" y="2476500"/>
                  <a:pt x="252214" y="2390864"/>
                </a:cubicBezTo>
                <a:cubicBezTo>
                  <a:pt x="328452" y="2277102"/>
                  <a:pt x="421236" y="2174590"/>
                  <a:pt x="502371" y="2063938"/>
                </a:cubicBezTo>
                <a:cubicBezTo>
                  <a:pt x="596809" y="1935087"/>
                  <a:pt x="736381" y="1862158"/>
                  <a:pt x="859408" y="1769176"/>
                </a:cubicBezTo>
                <a:cubicBezTo>
                  <a:pt x="887733" y="1747734"/>
                  <a:pt x="934124" y="1751440"/>
                  <a:pt x="970655" y="1738932"/>
                </a:cubicBezTo>
                <a:cubicBezTo>
                  <a:pt x="996532" y="1730064"/>
                  <a:pt x="1019496" y="1712924"/>
                  <a:pt x="1044313" y="1700482"/>
                </a:cubicBezTo>
                <a:cubicBezTo>
                  <a:pt x="1073035" y="1686121"/>
                  <a:pt x="1101558" y="1663223"/>
                  <a:pt x="1131471" y="1660774"/>
                </a:cubicBezTo>
                <a:cubicBezTo>
                  <a:pt x="1252777" y="1651178"/>
                  <a:pt x="1375209" y="1639862"/>
                  <a:pt x="1495457" y="1686650"/>
                </a:cubicBezTo>
                <a:cubicBezTo>
                  <a:pt x="1589960" y="1558991"/>
                  <a:pt x="1657199" y="1416706"/>
                  <a:pt x="1715701" y="1271111"/>
                </a:cubicBezTo>
                <a:cubicBezTo>
                  <a:pt x="1781880" y="1105994"/>
                  <a:pt x="1848523" y="940215"/>
                  <a:pt x="1898753" y="769671"/>
                </a:cubicBezTo>
                <a:cubicBezTo>
                  <a:pt x="1943688" y="617459"/>
                  <a:pt x="1967645" y="459092"/>
                  <a:pt x="1931048" y="297946"/>
                </a:cubicBezTo>
                <a:cubicBezTo>
                  <a:pt x="1907885" y="194574"/>
                  <a:pt x="1832970" y="135079"/>
                  <a:pt x="1723311" y="141498"/>
                </a:cubicBezTo>
                <a:cubicBezTo>
                  <a:pt x="1612329" y="148116"/>
                  <a:pt x="1519744" y="200464"/>
                  <a:pt x="1427888" y="255657"/>
                </a:cubicBezTo>
                <a:cubicBezTo>
                  <a:pt x="1227894" y="375773"/>
                  <a:pt x="1070057" y="542147"/>
                  <a:pt x="928565" y="723677"/>
                </a:cubicBezTo>
                <a:cubicBezTo>
                  <a:pt x="831613" y="848094"/>
                  <a:pt x="741609" y="978401"/>
                  <a:pt x="655709" y="1110693"/>
                </a:cubicBezTo>
                <a:cubicBezTo>
                  <a:pt x="610773" y="1179850"/>
                  <a:pt x="581456" y="1259133"/>
                  <a:pt x="544263" y="1335702"/>
                </a:cubicBezTo>
                <a:lnTo>
                  <a:pt x="443737" y="1324849"/>
                </a:lnTo>
                <a:cubicBezTo>
                  <a:pt x="426530" y="1272501"/>
                  <a:pt x="422758" y="1232198"/>
                  <a:pt x="440163" y="1175284"/>
                </a:cubicBezTo>
                <a:cubicBezTo>
                  <a:pt x="493570" y="1000372"/>
                  <a:pt x="611038" y="866227"/>
                  <a:pt x="707659" y="720368"/>
                </a:cubicBezTo>
                <a:cubicBezTo>
                  <a:pt x="795689" y="588550"/>
                  <a:pt x="897567" y="466528"/>
                  <a:pt x="1011554" y="356382"/>
                </a:cubicBezTo>
                <a:cubicBezTo>
                  <a:pt x="1135045" y="236465"/>
                  <a:pt x="1261712" y="112048"/>
                  <a:pt x="1426035" y="48185"/>
                </a:cubicBezTo>
                <a:cubicBezTo>
                  <a:pt x="1485596" y="25155"/>
                  <a:pt x="1547473" y="-1581"/>
                  <a:pt x="1618682" y="73"/>
                </a:cubicBezTo>
                <a:cubicBezTo>
                  <a:pt x="1738599" y="2919"/>
                  <a:pt x="1768247" y="801"/>
                  <a:pt x="1839390" y="34023"/>
                </a:cubicBezTo>
                <a:cubicBezTo>
                  <a:pt x="1853552" y="40641"/>
                  <a:pt x="1872479" y="45207"/>
                  <a:pt x="1879958" y="56656"/>
                </a:cubicBezTo>
                <a:cubicBezTo>
                  <a:pt x="1940379" y="148116"/>
                  <a:pt x="2025221" y="227730"/>
                  <a:pt x="2048979" y="337786"/>
                </a:cubicBezTo>
                <a:cubicBezTo>
                  <a:pt x="2076311" y="464784"/>
                  <a:pt x="2084518" y="593502"/>
                  <a:pt x="2055134" y="724339"/>
                </a:cubicBezTo>
                <a:cubicBezTo>
                  <a:pt x="1993654" y="998387"/>
                  <a:pt x="1889686" y="1256353"/>
                  <a:pt x="1771093" y="1509026"/>
                </a:cubicBezTo>
                <a:cubicBezTo>
                  <a:pt x="1729135" y="1598566"/>
                  <a:pt x="1675530" y="1682680"/>
                  <a:pt x="1625499" y="1772816"/>
                </a:cubicBezTo>
                <a:cubicBezTo>
                  <a:pt x="1644691" y="1796045"/>
                  <a:pt x="1661765" y="1819141"/>
                  <a:pt x="1681420" y="1840054"/>
                </a:cubicBezTo>
                <a:cubicBezTo>
                  <a:pt x="1761364" y="1924763"/>
                  <a:pt x="1789160" y="2029128"/>
                  <a:pt x="1798293" y="2141368"/>
                </a:cubicBezTo>
                <a:cubicBezTo>
                  <a:pt x="1813166" y="2313569"/>
                  <a:pt x="1790914" y="2486958"/>
                  <a:pt x="1733040" y="2649823"/>
                </a:cubicBezTo>
                <a:cubicBezTo>
                  <a:pt x="1728335" y="2665332"/>
                  <a:pt x="1724795" y="2681171"/>
                  <a:pt x="1722451" y="2697207"/>
                </a:cubicBezTo>
                <a:cubicBezTo>
                  <a:pt x="1721988" y="2699656"/>
                  <a:pt x="1724900" y="2702766"/>
                  <a:pt x="1729665" y="2712825"/>
                </a:cubicBezTo>
                <a:cubicBezTo>
                  <a:pt x="1742701" y="2708568"/>
                  <a:pt x="1755436" y="2703438"/>
                  <a:pt x="1767784" y="2697472"/>
                </a:cubicBezTo>
                <a:cubicBezTo>
                  <a:pt x="1847861" y="2652404"/>
                  <a:pt x="1950968" y="2674045"/>
                  <a:pt x="2025155" y="2729238"/>
                </a:cubicBezTo>
                <a:cubicBezTo>
                  <a:pt x="2143086" y="2816925"/>
                  <a:pt x="2160293" y="2931018"/>
                  <a:pt x="2141696" y="3063178"/>
                </a:cubicBezTo>
                <a:cubicBezTo>
                  <a:pt x="2131505" y="3135975"/>
                  <a:pt x="2135410" y="3211023"/>
                  <a:pt x="2119196" y="3281967"/>
                </a:cubicBezTo>
                <a:cubicBezTo>
                  <a:pt x="2093452" y="3395133"/>
                  <a:pt x="2059237" y="3506645"/>
                  <a:pt x="2023236" y="3617098"/>
                </a:cubicBezTo>
                <a:cubicBezTo>
                  <a:pt x="1962814" y="3802400"/>
                  <a:pt x="1885450" y="3979429"/>
                  <a:pt x="1778373" y="4143819"/>
                </a:cubicBezTo>
                <a:cubicBezTo>
                  <a:pt x="1703524" y="4258706"/>
                  <a:pt x="1641911" y="4382064"/>
                  <a:pt x="1568651" y="4498208"/>
                </a:cubicBezTo>
                <a:cubicBezTo>
                  <a:pt x="1508295" y="4593904"/>
                  <a:pt x="1441587" y="4685761"/>
                  <a:pt x="1374216" y="4776691"/>
                </a:cubicBezTo>
                <a:cubicBezTo>
                  <a:pt x="1270447" y="4916527"/>
                  <a:pt x="1192951" y="5073968"/>
                  <a:pt x="1070917" y="5201826"/>
                </a:cubicBezTo>
                <a:cubicBezTo>
                  <a:pt x="1016848" y="5258343"/>
                  <a:pt x="984156" y="5335045"/>
                  <a:pt x="939551" y="5401092"/>
                </a:cubicBezTo>
                <a:cubicBezTo>
                  <a:pt x="908844" y="5446689"/>
                  <a:pt x="874365" y="5489706"/>
                  <a:pt x="841474" y="5533450"/>
                </a:cubicBezTo>
                <a:cubicBezTo>
                  <a:pt x="793428" y="5597644"/>
                  <a:pt x="745249" y="5661772"/>
                  <a:pt x="694423" y="5729605"/>
                </a:cubicBezTo>
                <a:close/>
                <a:moveTo>
                  <a:pt x="1441521" y="1771889"/>
                </a:moveTo>
                <a:cubicBezTo>
                  <a:pt x="1393474" y="1771889"/>
                  <a:pt x="1363694" y="1767455"/>
                  <a:pt x="1335634" y="1772683"/>
                </a:cubicBezTo>
                <a:cubicBezTo>
                  <a:pt x="1217702" y="1794854"/>
                  <a:pt x="1101359" y="1822980"/>
                  <a:pt x="995804" y="1883401"/>
                </a:cubicBezTo>
                <a:cubicBezTo>
                  <a:pt x="675231" y="2066982"/>
                  <a:pt x="445854" y="2333817"/>
                  <a:pt x="286164" y="2663654"/>
                </a:cubicBezTo>
                <a:cubicBezTo>
                  <a:pt x="257839" y="2722091"/>
                  <a:pt x="235007" y="2783174"/>
                  <a:pt x="208867" y="2842338"/>
                </a:cubicBezTo>
                <a:cubicBezTo>
                  <a:pt x="143746" y="2991440"/>
                  <a:pt x="125547" y="3146035"/>
                  <a:pt x="146460" y="3318564"/>
                </a:cubicBezTo>
                <a:cubicBezTo>
                  <a:pt x="175711" y="3307843"/>
                  <a:pt x="201785" y="3304335"/>
                  <a:pt x="219852" y="3290438"/>
                </a:cubicBezTo>
                <a:cubicBezTo>
                  <a:pt x="260776" y="3258983"/>
                  <a:pt x="299432" y="3224683"/>
                  <a:pt x="335534" y="3187794"/>
                </a:cubicBezTo>
                <a:cubicBezTo>
                  <a:pt x="411507" y="3110232"/>
                  <a:pt x="487283" y="3032206"/>
                  <a:pt x="559153" y="2950872"/>
                </a:cubicBezTo>
                <a:cubicBezTo>
                  <a:pt x="668481" y="2827382"/>
                  <a:pt x="772052" y="2698729"/>
                  <a:pt x="882637" y="2576430"/>
                </a:cubicBezTo>
                <a:cubicBezTo>
                  <a:pt x="951331" y="2500390"/>
                  <a:pt x="1018503" y="2424747"/>
                  <a:pt x="1065490" y="2332758"/>
                </a:cubicBezTo>
                <a:cubicBezTo>
                  <a:pt x="1078434" y="2306510"/>
                  <a:pt x="1095630" y="2282583"/>
                  <a:pt x="1116382" y="2261946"/>
                </a:cubicBezTo>
                <a:cubicBezTo>
                  <a:pt x="1238019" y="2145802"/>
                  <a:pt x="1302743" y="1990943"/>
                  <a:pt x="1395658" y="1855275"/>
                </a:cubicBezTo>
                <a:cubicBezTo>
                  <a:pt x="1409754" y="1834760"/>
                  <a:pt x="1419946" y="1811531"/>
                  <a:pt x="1441521" y="1771889"/>
                </a:cubicBezTo>
                <a:close/>
                <a:moveTo>
                  <a:pt x="672518" y="4187100"/>
                </a:moveTo>
                <a:cubicBezTo>
                  <a:pt x="757889" y="4101067"/>
                  <a:pt x="849217" y="4037270"/>
                  <a:pt x="898322" y="3949847"/>
                </a:cubicBezTo>
                <a:cubicBezTo>
                  <a:pt x="934654" y="3885190"/>
                  <a:pt x="978663" y="3827614"/>
                  <a:pt x="1017444" y="3765671"/>
                </a:cubicBezTo>
                <a:cubicBezTo>
                  <a:pt x="1101293" y="3631327"/>
                  <a:pt x="1184613" y="3496652"/>
                  <a:pt x="1263763" y="3359595"/>
                </a:cubicBezTo>
                <a:cubicBezTo>
                  <a:pt x="1299500" y="3297784"/>
                  <a:pt x="1324780" y="3230016"/>
                  <a:pt x="1354826" y="3164962"/>
                </a:cubicBezTo>
                <a:cubicBezTo>
                  <a:pt x="1320510" y="3172022"/>
                  <a:pt x="1288597" y="3187819"/>
                  <a:pt x="1262175" y="3210824"/>
                </a:cubicBezTo>
                <a:cubicBezTo>
                  <a:pt x="1206320" y="3259400"/>
                  <a:pt x="1154634" y="3312806"/>
                  <a:pt x="1097852" y="3360191"/>
                </a:cubicBezTo>
                <a:cubicBezTo>
                  <a:pt x="972111" y="3465151"/>
                  <a:pt x="864239" y="3583810"/>
                  <a:pt x="786413" y="3729140"/>
                </a:cubicBezTo>
                <a:cubicBezTo>
                  <a:pt x="712159" y="3867256"/>
                  <a:pt x="669209" y="4012056"/>
                  <a:pt x="672518" y="418710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9" name="Google Shape;99;p15"/>
          <p:cNvSpPr/>
          <p:nvPr/>
        </p:nvSpPr>
        <p:spPr>
          <a:xfrm rot="5400000" flipH="1">
            <a:off x="7735125" y="3517822"/>
            <a:ext cx="1074040" cy="2873869"/>
          </a:xfrm>
          <a:custGeom>
            <a:avLst/>
            <a:gdLst/>
            <a:ahLst/>
            <a:cxnLst/>
            <a:rect l="l" t="t" r="r" b="b"/>
            <a:pathLst>
              <a:path w="2148081" h="5747738" extrusionOk="0">
                <a:moveTo>
                  <a:pt x="577617" y="5747738"/>
                </a:moveTo>
                <a:cubicBezTo>
                  <a:pt x="487944" y="5650521"/>
                  <a:pt x="491584" y="5578386"/>
                  <a:pt x="587875" y="5472764"/>
                </a:cubicBezTo>
                <a:cubicBezTo>
                  <a:pt x="611756" y="5447400"/>
                  <a:pt x="634162" y="5420686"/>
                  <a:pt x="654981" y="5392753"/>
                </a:cubicBezTo>
                <a:cubicBezTo>
                  <a:pt x="732675" y="5284682"/>
                  <a:pt x="812487" y="5179788"/>
                  <a:pt x="906462" y="5083498"/>
                </a:cubicBezTo>
                <a:cubicBezTo>
                  <a:pt x="988789" y="4998987"/>
                  <a:pt x="1050004" y="4893629"/>
                  <a:pt x="1118235" y="4795949"/>
                </a:cubicBezTo>
                <a:cubicBezTo>
                  <a:pt x="1185010" y="4700717"/>
                  <a:pt x="1249468" y="4604029"/>
                  <a:pt x="1314126" y="4507275"/>
                </a:cubicBezTo>
                <a:cubicBezTo>
                  <a:pt x="1398239" y="4381535"/>
                  <a:pt x="1480500" y="4254140"/>
                  <a:pt x="1565607" y="4128730"/>
                </a:cubicBezTo>
                <a:cubicBezTo>
                  <a:pt x="1705377" y="3922383"/>
                  <a:pt x="1813580" y="3698565"/>
                  <a:pt x="1906760" y="3469452"/>
                </a:cubicBezTo>
                <a:cubicBezTo>
                  <a:pt x="1965726" y="3324454"/>
                  <a:pt x="2007948" y="3168205"/>
                  <a:pt x="2015493" y="3009904"/>
                </a:cubicBezTo>
                <a:cubicBezTo>
                  <a:pt x="2018669" y="2943725"/>
                  <a:pt x="2020919" y="2866295"/>
                  <a:pt x="1974925" y="2806800"/>
                </a:cubicBezTo>
                <a:cubicBezTo>
                  <a:pt x="1849714" y="2806204"/>
                  <a:pt x="1757791" y="2882575"/>
                  <a:pt x="1660971" y="2937107"/>
                </a:cubicBezTo>
                <a:cubicBezTo>
                  <a:pt x="1617822" y="2961395"/>
                  <a:pt x="1599424" y="3033265"/>
                  <a:pt x="1574938" y="3085878"/>
                </a:cubicBezTo>
                <a:cubicBezTo>
                  <a:pt x="1528281" y="3185147"/>
                  <a:pt x="1487912" y="3287857"/>
                  <a:pt x="1439800" y="3386596"/>
                </a:cubicBezTo>
                <a:cubicBezTo>
                  <a:pt x="1387386" y="3494137"/>
                  <a:pt x="1331067" y="3599892"/>
                  <a:pt x="1272830" y="3704257"/>
                </a:cubicBezTo>
                <a:cubicBezTo>
                  <a:pt x="1217305" y="3804054"/>
                  <a:pt x="1167803" y="3909941"/>
                  <a:pt x="1096594" y="3997695"/>
                </a:cubicBezTo>
                <a:cubicBezTo>
                  <a:pt x="981774" y="4139252"/>
                  <a:pt x="888924" y="4299406"/>
                  <a:pt x="747962" y="4419654"/>
                </a:cubicBezTo>
                <a:cubicBezTo>
                  <a:pt x="708255" y="4453405"/>
                  <a:pt x="673709" y="4484046"/>
                  <a:pt x="613950" y="4479877"/>
                </a:cubicBezTo>
                <a:cubicBezTo>
                  <a:pt x="548498" y="4475377"/>
                  <a:pt x="527917" y="4470347"/>
                  <a:pt x="515872" y="4406153"/>
                </a:cubicBezTo>
                <a:cubicBezTo>
                  <a:pt x="506673" y="4355857"/>
                  <a:pt x="505283" y="4304039"/>
                  <a:pt x="502636" y="4252750"/>
                </a:cubicBezTo>
                <a:cubicBezTo>
                  <a:pt x="489400" y="4015365"/>
                  <a:pt x="537049" y="3789495"/>
                  <a:pt x="658621" y="3586126"/>
                </a:cubicBezTo>
                <a:cubicBezTo>
                  <a:pt x="715601" y="3490894"/>
                  <a:pt x="798656" y="3408965"/>
                  <a:pt x="879659" y="3331138"/>
                </a:cubicBezTo>
                <a:cubicBezTo>
                  <a:pt x="981244" y="3233457"/>
                  <a:pt x="1091102" y="3143983"/>
                  <a:pt x="1200827" y="3055171"/>
                </a:cubicBezTo>
                <a:cubicBezTo>
                  <a:pt x="1262241" y="3005404"/>
                  <a:pt x="1331398" y="2965233"/>
                  <a:pt x="1395460" y="2918577"/>
                </a:cubicBezTo>
                <a:cubicBezTo>
                  <a:pt x="1460779" y="2870928"/>
                  <a:pt x="1513259" y="2818514"/>
                  <a:pt x="1548201" y="2737378"/>
                </a:cubicBezTo>
                <a:cubicBezTo>
                  <a:pt x="1607763" y="2598799"/>
                  <a:pt x="1642639" y="2456249"/>
                  <a:pt x="1663949" y="2309463"/>
                </a:cubicBezTo>
                <a:cubicBezTo>
                  <a:pt x="1684200" y="2170156"/>
                  <a:pt x="1683008" y="2030650"/>
                  <a:pt x="1635955" y="1895115"/>
                </a:cubicBezTo>
                <a:cubicBezTo>
                  <a:pt x="1631336" y="1882987"/>
                  <a:pt x="1625481" y="1871367"/>
                  <a:pt x="1618484" y="1860437"/>
                </a:cubicBezTo>
                <a:cubicBezTo>
                  <a:pt x="1615241" y="1855143"/>
                  <a:pt x="1609152" y="1851701"/>
                  <a:pt x="1596843" y="1840583"/>
                </a:cubicBezTo>
                <a:cubicBezTo>
                  <a:pt x="1553231" y="1908086"/>
                  <a:pt x="1512398" y="1975721"/>
                  <a:pt x="1467198" y="2040312"/>
                </a:cubicBezTo>
                <a:cubicBezTo>
                  <a:pt x="1326567" y="2241299"/>
                  <a:pt x="1200827" y="2452609"/>
                  <a:pt x="1038688" y="2638639"/>
                </a:cubicBezTo>
                <a:cubicBezTo>
                  <a:pt x="926183" y="2767754"/>
                  <a:pt x="824267" y="2906334"/>
                  <a:pt x="713218" y="3036839"/>
                </a:cubicBezTo>
                <a:cubicBezTo>
                  <a:pt x="591449" y="3179786"/>
                  <a:pt x="466833" y="3320152"/>
                  <a:pt x="310849" y="3428223"/>
                </a:cubicBezTo>
                <a:cubicBezTo>
                  <a:pt x="292186" y="3441128"/>
                  <a:pt x="274450" y="3456018"/>
                  <a:pt x="254199" y="3465614"/>
                </a:cubicBezTo>
                <a:cubicBezTo>
                  <a:pt x="138783" y="3520410"/>
                  <a:pt x="47654" y="3463761"/>
                  <a:pt x="19660" y="3337293"/>
                </a:cubicBezTo>
                <a:cubicBezTo>
                  <a:pt x="-13826" y="3187066"/>
                  <a:pt x="-1186" y="3040942"/>
                  <a:pt x="32433" y="2895282"/>
                </a:cubicBezTo>
                <a:cubicBezTo>
                  <a:pt x="50855" y="2816998"/>
                  <a:pt x="76601" y="2740621"/>
                  <a:pt x="109333" y="2667162"/>
                </a:cubicBezTo>
                <a:cubicBezTo>
                  <a:pt x="151291" y="2572393"/>
                  <a:pt x="194837" y="2476500"/>
                  <a:pt x="252214" y="2390864"/>
                </a:cubicBezTo>
                <a:cubicBezTo>
                  <a:pt x="328452" y="2277102"/>
                  <a:pt x="421236" y="2174590"/>
                  <a:pt x="502371" y="2063938"/>
                </a:cubicBezTo>
                <a:cubicBezTo>
                  <a:pt x="596809" y="1935087"/>
                  <a:pt x="736381" y="1862158"/>
                  <a:pt x="859408" y="1769176"/>
                </a:cubicBezTo>
                <a:cubicBezTo>
                  <a:pt x="887733" y="1747734"/>
                  <a:pt x="934124" y="1751440"/>
                  <a:pt x="970655" y="1738932"/>
                </a:cubicBezTo>
                <a:cubicBezTo>
                  <a:pt x="996532" y="1730064"/>
                  <a:pt x="1019496" y="1712924"/>
                  <a:pt x="1044313" y="1700482"/>
                </a:cubicBezTo>
                <a:cubicBezTo>
                  <a:pt x="1073035" y="1686121"/>
                  <a:pt x="1101558" y="1663223"/>
                  <a:pt x="1131471" y="1660774"/>
                </a:cubicBezTo>
                <a:cubicBezTo>
                  <a:pt x="1252777" y="1651178"/>
                  <a:pt x="1375209" y="1639862"/>
                  <a:pt x="1495457" y="1686650"/>
                </a:cubicBezTo>
                <a:cubicBezTo>
                  <a:pt x="1589960" y="1558991"/>
                  <a:pt x="1657199" y="1416706"/>
                  <a:pt x="1715701" y="1271111"/>
                </a:cubicBezTo>
                <a:cubicBezTo>
                  <a:pt x="1781880" y="1105994"/>
                  <a:pt x="1848523" y="940215"/>
                  <a:pt x="1898753" y="769671"/>
                </a:cubicBezTo>
                <a:cubicBezTo>
                  <a:pt x="1943688" y="617459"/>
                  <a:pt x="1967645" y="459092"/>
                  <a:pt x="1931048" y="297946"/>
                </a:cubicBezTo>
                <a:cubicBezTo>
                  <a:pt x="1907885" y="194574"/>
                  <a:pt x="1832970" y="135079"/>
                  <a:pt x="1723311" y="141498"/>
                </a:cubicBezTo>
                <a:cubicBezTo>
                  <a:pt x="1612329" y="148116"/>
                  <a:pt x="1519744" y="200464"/>
                  <a:pt x="1427888" y="255657"/>
                </a:cubicBezTo>
                <a:cubicBezTo>
                  <a:pt x="1227894" y="375773"/>
                  <a:pt x="1070057" y="542147"/>
                  <a:pt x="928565" y="723677"/>
                </a:cubicBezTo>
                <a:cubicBezTo>
                  <a:pt x="831613" y="848094"/>
                  <a:pt x="741609" y="978401"/>
                  <a:pt x="655709" y="1110693"/>
                </a:cubicBezTo>
                <a:cubicBezTo>
                  <a:pt x="610773" y="1179850"/>
                  <a:pt x="581456" y="1259133"/>
                  <a:pt x="544263" y="1335702"/>
                </a:cubicBezTo>
                <a:lnTo>
                  <a:pt x="443737" y="1324849"/>
                </a:lnTo>
                <a:cubicBezTo>
                  <a:pt x="426530" y="1272501"/>
                  <a:pt x="422758" y="1232198"/>
                  <a:pt x="440163" y="1175284"/>
                </a:cubicBezTo>
                <a:cubicBezTo>
                  <a:pt x="493570" y="1000372"/>
                  <a:pt x="611038" y="866227"/>
                  <a:pt x="707659" y="720368"/>
                </a:cubicBezTo>
                <a:cubicBezTo>
                  <a:pt x="795689" y="588550"/>
                  <a:pt x="897567" y="466528"/>
                  <a:pt x="1011554" y="356382"/>
                </a:cubicBezTo>
                <a:cubicBezTo>
                  <a:pt x="1135045" y="236465"/>
                  <a:pt x="1261712" y="112048"/>
                  <a:pt x="1426035" y="48185"/>
                </a:cubicBezTo>
                <a:cubicBezTo>
                  <a:pt x="1485596" y="25155"/>
                  <a:pt x="1547473" y="-1581"/>
                  <a:pt x="1618682" y="73"/>
                </a:cubicBezTo>
                <a:cubicBezTo>
                  <a:pt x="1738599" y="2919"/>
                  <a:pt x="1768247" y="801"/>
                  <a:pt x="1839390" y="34023"/>
                </a:cubicBezTo>
                <a:cubicBezTo>
                  <a:pt x="1853552" y="40641"/>
                  <a:pt x="1872479" y="45207"/>
                  <a:pt x="1879958" y="56656"/>
                </a:cubicBezTo>
                <a:cubicBezTo>
                  <a:pt x="1940379" y="148116"/>
                  <a:pt x="2025221" y="227730"/>
                  <a:pt x="2048979" y="337786"/>
                </a:cubicBezTo>
                <a:cubicBezTo>
                  <a:pt x="2076311" y="464784"/>
                  <a:pt x="2084518" y="593502"/>
                  <a:pt x="2055134" y="724339"/>
                </a:cubicBezTo>
                <a:cubicBezTo>
                  <a:pt x="1993654" y="998387"/>
                  <a:pt x="1889686" y="1256353"/>
                  <a:pt x="1771093" y="1509026"/>
                </a:cubicBezTo>
                <a:cubicBezTo>
                  <a:pt x="1729135" y="1598566"/>
                  <a:pt x="1675530" y="1682680"/>
                  <a:pt x="1625499" y="1772816"/>
                </a:cubicBezTo>
                <a:cubicBezTo>
                  <a:pt x="1644691" y="1796045"/>
                  <a:pt x="1661765" y="1819141"/>
                  <a:pt x="1681420" y="1840054"/>
                </a:cubicBezTo>
                <a:cubicBezTo>
                  <a:pt x="1761364" y="1924763"/>
                  <a:pt x="1789160" y="2029128"/>
                  <a:pt x="1798293" y="2141368"/>
                </a:cubicBezTo>
                <a:cubicBezTo>
                  <a:pt x="1813166" y="2313569"/>
                  <a:pt x="1790914" y="2486958"/>
                  <a:pt x="1733040" y="2649823"/>
                </a:cubicBezTo>
                <a:cubicBezTo>
                  <a:pt x="1728335" y="2665332"/>
                  <a:pt x="1724795" y="2681171"/>
                  <a:pt x="1722451" y="2697207"/>
                </a:cubicBezTo>
                <a:cubicBezTo>
                  <a:pt x="1721988" y="2699656"/>
                  <a:pt x="1724900" y="2702766"/>
                  <a:pt x="1729665" y="2712825"/>
                </a:cubicBezTo>
                <a:cubicBezTo>
                  <a:pt x="1742701" y="2708568"/>
                  <a:pt x="1755436" y="2703438"/>
                  <a:pt x="1767784" y="2697472"/>
                </a:cubicBezTo>
                <a:cubicBezTo>
                  <a:pt x="1847861" y="2652404"/>
                  <a:pt x="1950968" y="2674045"/>
                  <a:pt x="2025155" y="2729238"/>
                </a:cubicBezTo>
                <a:cubicBezTo>
                  <a:pt x="2143086" y="2816925"/>
                  <a:pt x="2160293" y="2931018"/>
                  <a:pt x="2141696" y="3063178"/>
                </a:cubicBezTo>
                <a:cubicBezTo>
                  <a:pt x="2131505" y="3135975"/>
                  <a:pt x="2135410" y="3211023"/>
                  <a:pt x="2119196" y="3281967"/>
                </a:cubicBezTo>
                <a:cubicBezTo>
                  <a:pt x="2093452" y="3395133"/>
                  <a:pt x="2059237" y="3506645"/>
                  <a:pt x="2023236" y="3617098"/>
                </a:cubicBezTo>
                <a:cubicBezTo>
                  <a:pt x="1962814" y="3802400"/>
                  <a:pt x="1885450" y="3979429"/>
                  <a:pt x="1778373" y="4143819"/>
                </a:cubicBezTo>
                <a:cubicBezTo>
                  <a:pt x="1703524" y="4258706"/>
                  <a:pt x="1641911" y="4382064"/>
                  <a:pt x="1568651" y="4498208"/>
                </a:cubicBezTo>
                <a:cubicBezTo>
                  <a:pt x="1508295" y="4593904"/>
                  <a:pt x="1441587" y="4685761"/>
                  <a:pt x="1374216" y="4776691"/>
                </a:cubicBezTo>
                <a:cubicBezTo>
                  <a:pt x="1270447" y="4916527"/>
                  <a:pt x="1192951" y="5073968"/>
                  <a:pt x="1070917" y="5201826"/>
                </a:cubicBezTo>
                <a:cubicBezTo>
                  <a:pt x="1016848" y="5258343"/>
                  <a:pt x="984156" y="5335045"/>
                  <a:pt x="939551" y="5401092"/>
                </a:cubicBezTo>
                <a:cubicBezTo>
                  <a:pt x="908844" y="5446689"/>
                  <a:pt x="874365" y="5489706"/>
                  <a:pt x="841474" y="5533450"/>
                </a:cubicBezTo>
                <a:cubicBezTo>
                  <a:pt x="793428" y="5597644"/>
                  <a:pt x="745249" y="5661772"/>
                  <a:pt x="694423" y="5729605"/>
                </a:cubicBezTo>
                <a:close/>
                <a:moveTo>
                  <a:pt x="1441521" y="1771889"/>
                </a:moveTo>
                <a:cubicBezTo>
                  <a:pt x="1393474" y="1771889"/>
                  <a:pt x="1363694" y="1767455"/>
                  <a:pt x="1335634" y="1772683"/>
                </a:cubicBezTo>
                <a:cubicBezTo>
                  <a:pt x="1217702" y="1794854"/>
                  <a:pt x="1101359" y="1822980"/>
                  <a:pt x="995804" y="1883401"/>
                </a:cubicBezTo>
                <a:cubicBezTo>
                  <a:pt x="675231" y="2066982"/>
                  <a:pt x="445854" y="2333817"/>
                  <a:pt x="286164" y="2663654"/>
                </a:cubicBezTo>
                <a:cubicBezTo>
                  <a:pt x="257839" y="2722091"/>
                  <a:pt x="235007" y="2783174"/>
                  <a:pt x="208867" y="2842338"/>
                </a:cubicBezTo>
                <a:cubicBezTo>
                  <a:pt x="143746" y="2991440"/>
                  <a:pt x="125547" y="3146035"/>
                  <a:pt x="146460" y="3318564"/>
                </a:cubicBezTo>
                <a:cubicBezTo>
                  <a:pt x="175711" y="3307843"/>
                  <a:pt x="201785" y="3304335"/>
                  <a:pt x="219852" y="3290438"/>
                </a:cubicBezTo>
                <a:cubicBezTo>
                  <a:pt x="260776" y="3258983"/>
                  <a:pt x="299432" y="3224683"/>
                  <a:pt x="335534" y="3187794"/>
                </a:cubicBezTo>
                <a:cubicBezTo>
                  <a:pt x="411507" y="3110232"/>
                  <a:pt x="487283" y="3032206"/>
                  <a:pt x="559153" y="2950872"/>
                </a:cubicBezTo>
                <a:cubicBezTo>
                  <a:pt x="668481" y="2827382"/>
                  <a:pt x="772052" y="2698729"/>
                  <a:pt x="882637" y="2576430"/>
                </a:cubicBezTo>
                <a:cubicBezTo>
                  <a:pt x="951331" y="2500390"/>
                  <a:pt x="1018503" y="2424747"/>
                  <a:pt x="1065490" y="2332758"/>
                </a:cubicBezTo>
                <a:cubicBezTo>
                  <a:pt x="1078434" y="2306510"/>
                  <a:pt x="1095630" y="2282583"/>
                  <a:pt x="1116382" y="2261946"/>
                </a:cubicBezTo>
                <a:cubicBezTo>
                  <a:pt x="1238019" y="2145802"/>
                  <a:pt x="1302743" y="1990943"/>
                  <a:pt x="1395658" y="1855275"/>
                </a:cubicBezTo>
                <a:cubicBezTo>
                  <a:pt x="1409754" y="1834760"/>
                  <a:pt x="1419946" y="1811531"/>
                  <a:pt x="1441521" y="1771889"/>
                </a:cubicBezTo>
                <a:close/>
                <a:moveTo>
                  <a:pt x="672518" y="4187100"/>
                </a:moveTo>
                <a:cubicBezTo>
                  <a:pt x="757889" y="4101067"/>
                  <a:pt x="849217" y="4037270"/>
                  <a:pt x="898322" y="3949847"/>
                </a:cubicBezTo>
                <a:cubicBezTo>
                  <a:pt x="934654" y="3885190"/>
                  <a:pt x="978663" y="3827614"/>
                  <a:pt x="1017444" y="3765671"/>
                </a:cubicBezTo>
                <a:cubicBezTo>
                  <a:pt x="1101293" y="3631327"/>
                  <a:pt x="1184613" y="3496652"/>
                  <a:pt x="1263763" y="3359595"/>
                </a:cubicBezTo>
                <a:cubicBezTo>
                  <a:pt x="1299500" y="3297784"/>
                  <a:pt x="1324780" y="3230016"/>
                  <a:pt x="1354826" y="3164962"/>
                </a:cubicBezTo>
                <a:cubicBezTo>
                  <a:pt x="1320510" y="3172022"/>
                  <a:pt x="1288597" y="3187819"/>
                  <a:pt x="1262175" y="3210824"/>
                </a:cubicBezTo>
                <a:cubicBezTo>
                  <a:pt x="1206320" y="3259400"/>
                  <a:pt x="1154634" y="3312806"/>
                  <a:pt x="1097852" y="3360191"/>
                </a:cubicBezTo>
                <a:cubicBezTo>
                  <a:pt x="972111" y="3465151"/>
                  <a:pt x="864239" y="3583810"/>
                  <a:pt x="786413" y="3729140"/>
                </a:cubicBezTo>
                <a:cubicBezTo>
                  <a:pt x="712159" y="3867256"/>
                  <a:pt x="669209" y="4012056"/>
                  <a:pt x="672518" y="418710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1">
  <p:cSld name="TITLE_1_1_1">
    <p:bg>
      <p:bgPr>
        <a:solidFill>
          <a:schemeClr val="accent5"/>
        </a:solidFill>
        <a:effectLst/>
      </p:bgPr>
    </p:bg>
    <p:spTree>
      <p:nvGrpSpPr>
        <p:cNvPr id="1" name="Shape 100"/>
        <p:cNvGrpSpPr/>
        <p:nvPr/>
      </p:nvGrpSpPr>
      <p:grpSpPr>
        <a:xfrm>
          <a:off x="0" y="0"/>
          <a:ext cx="0" cy="0"/>
          <a:chOff x="0" y="0"/>
          <a:chExt cx="0" cy="0"/>
        </a:xfrm>
      </p:grpSpPr>
      <p:sp>
        <p:nvSpPr>
          <p:cNvPr id="101" name="Google Shape;101;p16"/>
          <p:cNvSpPr txBox="1">
            <a:spLocks noGrp="1"/>
          </p:cNvSpPr>
          <p:nvPr>
            <p:ph type="body" idx="1"/>
          </p:nvPr>
        </p:nvSpPr>
        <p:spPr>
          <a:xfrm>
            <a:off x="855300" y="2471475"/>
            <a:ext cx="7433400" cy="819900"/>
          </a:xfrm>
          <a:prstGeom prst="rect">
            <a:avLst/>
          </a:prstGeom>
        </p:spPr>
        <p:txBody>
          <a:bodyPr spcFirstLastPara="1" wrap="square" lIns="0" tIns="0" rIns="0" bIns="0" anchor="t" anchorCtr="0">
            <a:noAutofit/>
          </a:bodyPr>
          <a:lstStyle>
            <a:lvl1pPr marL="457200" lvl="0" indent="-381000" algn="ctr" rtl="0">
              <a:spcBef>
                <a:spcPts val="0"/>
              </a:spcBef>
              <a:spcAft>
                <a:spcPts val="0"/>
              </a:spcAft>
              <a:buSzPts val="2400"/>
              <a:buChar char="●"/>
              <a:defRPr/>
            </a:lvl1pPr>
            <a:lvl2pPr marL="914400" lvl="1" indent="-381000" algn="ctr" rtl="0">
              <a:spcBef>
                <a:spcPts val="800"/>
              </a:spcBef>
              <a:spcAft>
                <a:spcPts val="0"/>
              </a:spcAft>
              <a:buSzPts val="2400"/>
              <a:buChar char="○"/>
              <a:defRPr/>
            </a:lvl2pPr>
            <a:lvl3pPr marL="1371600" lvl="2" indent="-381000" algn="ctr" rtl="0">
              <a:spcBef>
                <a:spcPts val="800"/>
              </a:spcBef>
              <a:spcAft>
                <a:spcPts val="0"/>
              </a:spcAft>
              <a:buSzPts val="2400"/>
              <a:buChar char="■"/>
              <a:defRPr/>
            </a:lvl3pPr>
            <a:lvl4pPr marL="1828800" lvl="3" indent="-381000" algn="ctr" rtl="0">
              <a:spcBef>
                <a:spcPts val="800"/>
              </a:spcBef>
              <a:spcAft>
                <a:spcPts val="0"/>
              </a:spcAft>
              <a:buSzPts val="2400"/>
              <a:buChar char="●"/>
              <a:defRPr/>
            </a:lvl4pPr>
            <a:lvl5pPr marL="2286000" lvl="4" indent="-381000" algn="ctr" rtl="0">
              <a:spcBef>
                <a:spcPts val="800"/>
              </a:spcBef>
              <a:spcAft>
                <a:spcPts val="0"/>
              </a:spcAft>
              <a:buSzPts val="2400"/>
              <a:buChar char="○"/>
              <a:defRPr/>
            </a:lvl5pPr>
            <a:lvl6pPr marL="2743200" lvl="5" indent="-381000" algn="ctr" rtl="0">
              <a:spcBef>
                <a:spcPts val="800"/>
              </a:spcBef>
              <a:spcAft>
                <a:spcPts val="0"/>
              </a:spcAft>
              <a:buSzPts val="2400"/>
              <a:buChar char="■"/>
              <a:defRPr/>
            </a:lvl6pPr>
            <a:lvl7pPr marL="3200400" lvl="6" indent="-381000" algn="ctr" rtl="0">
              <a:spcBef>
                <a:spcPts val="800"/>
              </a:spcBef>
              <a:spcAft>
                <a:spcPts val="0"/>
              </a:spcAft>
              <a:buSzPts val="2400"/>
              <a:buChar char="●"/>
              <a:defRPr/>
            </a:lvl7pPr>
            <a:lvl8pPr marL="3657600" lvl="7" indent="-381000" algn="ctr" rtl="0">
              <a:spcBef>
                <a:spcPts val="800"/>
              </a:spcBef>
              <a:spcAft>
                <a:spcPts val="0"/>
              </a:spcAft>
              <a:buSzPts val="2400"/>
              <a:buChar char="○"/>
              <a:defRPr/>
            </a:lvl8pPr>
            <a:lvl9pPr marL="4114800" lvl="8" indent="-381000" algn="ctr" rtl="0">
              <a:spcBef>
                <a:spcPts val="800"/>
              </a:spcBef>
              <a:spcAft>
                <a:spcPts val="800"/>
              </a:spcAft>
              <a:buSzPts val="2400"/>
              <a:buChar char="■"/>
              <a:defRPr/>
            </a:lvl9pPr>
          </a:lstStyle>
          <a:p>
            <a:endParaRPr/>
          </a:p>
        </p:txBody>
      </p:sp>
      <p:sp>
        <p:nvSpPr>
          <p:cNvPr id="102" name="Google Shape;102;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03"/>
        <p:cNvGrpSpPr/>
        <p:nvPr/>
      </p:nvGrpSpPr>
      <p:grpSpPr>
        <a:xfrm>
          <a:off x="0" y="0"/>
          <a:ext cx="0" cy="0"/>
          <a:chOff x="0" y="0"/>
          <a:chExt cx="0" cy="0"/>
        </a:xfrm>
      </p:grpSpPr>
      <p:sp>
        <p:nvSpPr>
          <p:cNvPr id="104" name="Google Shape;104;p17"/>
          <p:cNvSpPr>
            <a:spLocks noGrp="1"/>
          </p:cNvSpPr>
          <p:nvPr>
            <p:ph type="pic" idx="2"/>
          </p:nvPr>
        </p:nvSpPr>
        <p:spPr>
          <a:xfrm>
            <a:off x="792650" y="638900"/>
            <a:ext cx="3300600" cy="3865800"/>
          </a:xfrm>
          <a:prstGeom prst="rect">
            <a:avLst/>
          </a:prstGeom>
          <a:noFill/>
          <a:ln>
            <a:noFill/>
          </a:ln>
        </p:spPr>
      </p:sp>
      <p:sp>
        <p:nvSpPr>
          <p:cNvPr id="105" name="Google Shape;105;p17"/>
          <p:cNvSpPr/>
          <p:nvPr/>
        </p:nvSpPr>
        <p:spPr>
          <a:xfrm rot="-779677">
            <a:off x="494018" y="3906162"/>
            <a:ext cx="1187661" cy="762576"/>
          </a:xfrm>
          <a:custGeom>
            <a:avLst/>
            <a:gdLst/>
            <a:ahLst/>
            <a:cxnLst/>
            <a:rect l="l" t="t" r="r" b="b"/>
            <a:pathLst>
              <a:path w="2373839" h="1522472" extrusionOk="0">
                <a:moveTo>
                  <a:pt x="1908681" y="1311358"/>
                </a:moveTo>
                <a:cubicBezTo>
                  <a:pt x="1966223" y="1322990"/>
                  <a:pt x="2012135" y="1298502"/>
                  <a:pt x="2056821" y="1272789"/>
                </a:cubicBezTo>
                <a:cubicBezTo>
                  <a:pt x="2073962" y="1262993"/>
                  <a:pt x="2088653" y="1248300"/>
                  <a:pt x="2103957" y="1234832"/>
                </a:cubicBezTo>
                <a:cubicBezTo>
                  <a:pt x="2143135" y="1201160"/>
                  <a:pt x="2182924" y="1168101"/>
                  <a:pt x="2221490" y="1133817"/>
                </a:cubicBezTo>
                <a:cubicBezTo>
                  <a:pt x="2230672" y="1125858"/>
                  <a:pt x="2237406" y="1114226"/>
                  <a:pt x="2244751" y="1103818"/>
                </a:cubicBezTo>
                <a:cubicBezTo>
                  <a:pt x="2254546" y="1090350"/>
                  <a:pt x="2260055" y="1071371"/>
                  <a:pt x="2272910" y="1062800"/>
                </a:cubicBezTo>
                <a:cubicBezTo>
                  <a:pt x="2306578" y="1040761"/>
                  <a:pt x="2320658" y="1008925"/>
                  <a:pt x="2328616" y="970968"/>
                </a:cubicBezTo>
                <a:cubicBezTo>
                  <a:pt x="2343919" y="975254"/>
                  <a:pt x="2356775" y="978927"/>
                  <a:pt x="2368405" y="981988"/>
                </a:cubicBezTo>
                <a:cubicBezTo>
                  <a:pt x="2381873" y="1022394"/>
                  <a:pt x="2368405" y="1056066"/>
                  <a:pt x="2348817" y="1088513"/>
                </a:cubicBezTo>
                <a:cubicBezTo>
                  <a:pt x="2278420" y="1202385"/>
                  <a:pt x="2183536" y="1291155"/>
                  <a:pt x="2067840" y="1355438"/>
                </a:cubicBezTo>
                <a:cubicBezTo>
                  <a:pt x="2033560" y="1374416"/>
                  <a:pt x="1991934" y="1382987"/>
                  <a:pt x="1952756" y="1391558"/>
                </a:cubicBezTo>
                <a:cubicBezTo>
                  <a:pt x="1899499" y="1402578"/>
                  <a:pt x="1826041" y="1346254"/>
                  <a:pt x="1818083" y="1300951"/>
                </a:cubicBezTo>
                <a:cubicBezTo>
                  <a:pt x="1815023" y="1284421"/>
                  <a:pt x="1809513" y="1268503"/>
                  <a:pt x="1804004" y="1247076"/>
                </a:cubicBezTo>
                <a:cubicBezTo>
                  <a:pt x="1789312" y="1257484"/>
                  <a:pt x="1777069" y="1264830"/>
                  <a:pt x="1766051" y="1274626"/>
                </a:cubicBezTo>
                <a:cubicBezTo>
                  <a:pt x="1724425" y="1311358"/>
                  <a:pt x="1674228" y="1334010"/>
                  <a:pt x="1622808" y="1345642"/>
                </a:cubicBezTo>
                <a:cubicBezTo>
                  <a:pt x="1545677" y="1363396"/>
                  <a:pt x="1470382" y="1328500"/>
                  <a:pt x="1436102" y="1226873"/>
                </a:cubicBezTo>
                <a:cubicBezTo>
                  <a:pt x="1425696" y="1196262"/>
                  <a:pt x="1418350" y="1164427"/>
                  <a:pt x="1403658" y="1133205"/>
                </a:cubicBezTo>
                <a:cubicBezTo>
                  <a:pt x="1365705" y="1235444"/>
                  <a:pt x="1344892" y="1340132"/>
                  <a:pt x="1341219" y="1448494"/>
                </a:cubicBezTo>
                <a:cubicBezTo>
                  <a:pt x="1329588" y="1452167"/>
                  <a:pt x="1321630" y="1454616"/>
                  <a:pt x="1314284" y="1457065"/>
                </a:cubicBezTo>
                <a:cubicBezTo>
                  <a:pt x="1300817" y="1461350"/>
                  <a:pt x="1281841" y="1473594"/>
                  <a:pt x="1275719" y="1468697"/>
                </a:cubicBezTo>
                <a:cubicBezTo>
                  <a:pt x="1258579" y="1454616"/>
                  <a:pt x="1243887" y="1435025"/>
                  <a:pt x="1234093" y="1414822"/>
                </a:cubicBezTo>
                <a:cubicBezTo>
                  <a:pt x="1227971" y="1402578"/>
                  <a:pt x="1230420" y="1384824"/>
                  <a:pt x="1232869" y="1370131"/>
                </a:cubicBezTo>
                <a:cubicBezTo>
                  <a:pt x="1245724" y="1296665"/>
                  <a:pt x="1245724" y="1221363"/>
                  <a:pt x="1272658" y="1150347"/>
                </a:cubicBezTo>
                <a:cubicBezTo>
                  <a:pt x="1282453" y="1124021"/>
                  <a:pt x="1269598" y="1098308"/>
                  <a:pt x="1248172" y="1074432"/>
                </a:cubicBezTo>
                <a:cubicBezTo>
                  <a:pt x="1239602" y="1083615"/>
                  <a:pt x="1229808" y="1091574"/>
                  <a:pt x="1223074" y="1101982"/>
                </a:cubicBezTo>
                <a:cubicBezTo>
                  <a:pt x="1193691" y="1144837"/>
                  <a:pt x="1169205" y="1190753"/>
                  <a:pt x="1136149" y="1229934"/>
                </a:cubicBezTo>
                <a:cubicBezTo>
                  <a:pt x="1102481" y="1270952"/>
                  <a:pt x="1064528" y="1310134"/>
                  <a:pt x="1016780" y="1335847"/>
                </a:cubicBezTo>
                <a:cubicBezTo>
                  <a:pt x="944546" y="1374416"/>
                  <a:pt x="898023" y="1356662"/>
                  <a:pt x="850275" y="1278911"/>
                </a:cubicBezTo>
                <a:cubicBezTo>
                  <a:pt x="833747" y="1251974"/>
                  <a:pt x="831299" y="1216465"/>
                  <a:pt x="821504" y="1179120"/>
                </a:cubicBezTo>
                <a:cubicBezTo>
                  <a:pt x="795794" y="1215853"/>
                  <a:pt x="772532" y="1253198"/>
                  <a:pt x="745598" y="1288094"/>
                </a:cubicBezTo>
                <a:cubicBezTo>
                  <a:pt x="713766" y="1329112"/>
                  <a:pt x="682546" y="1370743"/>
                  <a:pt x="645205" y="1406251"/>
                </a:cubicBezTo>
                <a:cubicBezTo>
                  <a:pt x="612149" y="1438086"/>
                  <a:pt x="564402" y="1442984"/>
                  <a:pt x="520327" y="1449106"/>
                </a:cubicBezTo>
                <a:cubicBezTo>
                  <a:pt x="509308" y="1450943"/>
                  <a:pt x="494004" y="1442372"/>
                  <a:pt x="484822" y="1434413"/>
                </a:cubicBezTo>
                <a:cubicBezTo>
                  <a:pt x="443808" y="1399517"/>
                  <a:pt x="405855" y="1362172"/>
                  <a:pt x="391163" y="1307073"/>
                </a:cubicBezTo>
                <a:cubicBezTo>
                  <a:pt x="388715" y="1297277"/>
                  <a:pt x="383205" y="1288706"/>
                  <a:pt x="377696" y="1275238"/>
                </a:cubicBezTo>
                <a:cubicBezTo>
                  <a:pt x="369126" y="1283196"/>
                  <a:pt x="361168" y="1288094"/>
                  <a:pt x="355659" y="1295441"/>
                </a:cubicBezTo>
                <a:cubicBezTo>
                  <a:pt x="304238" y="1364008"/>
                  <a:pt x="246696" y="1426454"/>
                  <a:pt x="182420" y="1482778"/>
                </a:cubicBezTo>
                <a:cubicBezTo>
                  <a:pt x="178748" y="1485839"/>
                  <a:pt x="175075" y="1489512"/>
                  <a:pt x="170790" y="1492573"/>
                </a:cubicBezTo>
                <a:cubicBezTo>
                  <a:pt x="132836" y="1516449"/>
                  <a:pt x="92435" y="1534816"/>
                  <a:pt x="47748" y="1512164"/>
                </a:cubicBezTo>
                <a:cubicBezTo>
                  <a:pt x="6734" y="1492573"/>
                  <a:pt x="9182" y="1450330"/>
                  <a:pt x="0" y="1412985"/>
                </a:cubicBezTo>
                <a:cubicBezTo>
                  <a:pt x="25098" y="1399517"/>
                  <a:pt x="40402" y="1405027"/>
                  <a:pt x="50808" y="1427679"/>
                </a:cubicBezTo>
                <a:cubicBezTo>
                  <a:pt x="59378" y="1445433"/>
                  <a:pt x="67949" y="1462575"/>
                  <a:pt x="77743" y="1482165"/>
                </a:cubicBezTo>
                <a:cubicBezTo>
                  <a:pt x="132836" y="1457065"/>
                  <a:pt x="168953" y="1415434"/>
                  <a:pt x="201397" y="1374416"/>
                </a:cubicBezTo>
                <a:cubicBezTo>
                  <a:pt x="227107" y="1341357"/>
                  <a:pt x="266285" y="1315644"/>
                  <a:pt x="271182" y="1267279"/>
                </a:cubicBezTo>
                <a:cubicBezTo>
                  <a:pt x="272406" y="1254423"/>
                  <a:pt x="288322" y="1243403"/>
                  <a:pt x="298117" y="1231771"/>
                </a:cubicBezTo>
                <a:cubicBezTo>
                  <a:pt x="301177" y="1228097"/>
                  <a:pt x="309748" y="1226873"/>
                  <a:pt x="310360" y="1224424"/>
                </a:cubicBezTo>
                <a:cubicBezTo>
                  <a:pt x="313420" y="1169325"/>
                  <a:pt x="361168" y="1133205"/>
                  <a:pt x="370350" y="1081167"/>
                </a:cubicBezTo>
                <a:cubicBezTo>
                  <a:pt x="371575" y="1073208"/>
                  <a:pt x="374635" y="1064637"/>
                  <a:pt x="375247" y="1056678"/>
                </a:cubicBezTo>
                <a:cubicBezTo>
                  <a:pt x="384430" y="943419"/>
                  <a:pt x="389939" y="830160"/>
                  <a:pt x="403406" y="718125"/>
                </a:cubicBezTo>
                <a:cubicBezTo>
                  <a:pt x="418710" y="596907"/>
                  <a:pt x="448705" y="478138"/>
                  <a:pt x="495841" y="365491"/>
                </a:cubicBezTo>
                <a:cubicBezTo>
                  <a:pt x="511757" y="326921"/>
                  <a:pt x="528285" y="288352"/>
                  <a:pt x="549098" y="252231"/>
                </a:cubicBezTo>
                <a:cubicBezTo>
                  <a:pt x="569911" y="216111"/>
                  <a:pt x="595621" y="182439"/>
                  <a:pt x="621944" y="150604"/>
                </a:cubicBezTo>
                <a:cubicBezTo>
                  <a:pt x="632962" y="137136"/>
                  <a:pt x="648266" y="129789"/>
                  <a:pt x="670303" y="138360"/>
                </a:cubicBezTo>
                <a:cubicBezTo>
                  <a:pt x="733967" y="163461"/>
                  <a:pt x="735191" y="161624"/>
                  <a:pt x="725397" y="230192"/>
                </a:cubicBezTo>
                <a:cubicBezTo>
                  <a:pt x="711317" y="325697"/>
                  <a:pt x="701523" y="422426"/>
                  <a:pt x="681322" y="516707"/>
                </a:cubicBezTo>
                <a:cubicBezTo>
                  <a:pt x="658673" y="622620"/>
                  <a:pt x="629902" y="727308"/>
                  <a:pt x="587051" y="828323"/>
                </a:cubicBezTo>
                <a:cubicBezTo>
                  <a:pt x="553995" y="906686"/>
                  <a:pt x="527061" y="987498"/>
                  <a:pt x="482986" y="1061576"/>
                </a:cubicBezTo>
                <a:cubicBezTo>
                  <a:pt x="474416" y="1076269"/>
                  <a:pt x="473804" y="1097084"/>
                  <a:pt x="473191" y="1115450"/>
                </a:cubicBezTo>
                <a:cubicBezTo>
                  <a:pt x="468906" y="1202385"/>
                  <a:pt x="476252" y="1288094"/>
                  <a:pt x="515430" y="1368294"/>
                </a:cubicBezTo>
                <a:cubicBezTo>
                  <a:pt x="517266" y="1372579"/>
                  <a:pt x="521551" y="1375641"/>
                  <a:pt x="527673" y="1382987"/>
                </a:cubicBezTo>
                <a:cubicBezTo>
                  <a:pt x="550934" y="1362784"/>
                  <a:pt x="576032" y="1345030"/>
                  <a:pt x="596846" y="1322378"/>
                </a:cubicBezTo>
                <a:cubicBezTo>
                  <a:pt x="625617" y="1291155"/>
                  <a:pt x="651939" y="1256871"/>
                  <a:pt x="677649" y="1222588"/>
                </a:cubicBezTo>
                <a:cubicBezTo>
                  <a:pt x="688056" y="1208507"/>
                  <a:pt x="694789" y="1191365"/>
                  <a:pt x="705196" y="1177284"/>
                </a:cubicBezTo>
                <a:cubicBezTo>
                  <a:pt x="738252" y="1133817"/>
                  <a:pt x="760902" y="1083615"/>
                  <a:pt x="789060" y="1037087"/>
                </a:cubicBezTo>
                <a:cubicBezTo>
                  <a:pt x="813546" y="996681"/>
                  <a:pt x="843542" y="958724"/>
                  <a:pt x="863130" y="916481"/>
                </a:cubicBezTo>
                <a:cubicBezTo>
                  <a:pt x="893738" y="852199"/>
                  <a:pt x="937201" y="794651"/>
                  <a:pt x="953116" y="723022"/>
                </a:cubicBezTo>
                <a:cubicBezTo>
                  <a:pt x="961687" y="682616"/>
                  <a:pt x="978827" y="644047"/>
                  <a:pt x="992906" y="604253"/>
                </a:cubicBezTo>
                <a:cubicBezTo>
                  <a:pt x="1022289" y="613437"/>
                  <a:pt x="1048612" y="622007"/>
                  <a:pt x="1080443" y="632415"/>
                </a:cubicBezTo>
                <a:cubicBezTo>
                  <a:pt x="1070037" y="659965"/>
                  <a:pt x="1059018" y="685678"/>
                  <a:pt x="1050448" y="712003"/>
                </a:cubicBezTo>
                <a:cubicBezTo>
                  <a:pt x="1025350" y="791590"/>
                  <a:pt x="1000864" y="871790"/>
                  <a:pt x="977602" y="951990"/>
                </a:cubicBezTo>
                <a:cubicBezTo>
                  <a:pt x="961687" y="1006477"/>
                  <a:pt x="940873" y="1060964"/>
                  <a:pt x="934752" y="1116675"/>
                </a:cubicBezTo>
                <a:cubicBezTo>
                  <a:pt x="929243" y="1167488"/>
                  <a:pt x="920672" y="1220751"/>
                  <a:pt x="939037" y="1278299"/>
                </a:cubicBezTo>
                <a:cubicBezTo>
                  <a:pt x="954953" y="1269728"/>
                  <a:pt x="966584" y="1264830"/>
                  <a:pt x="976990" y="1257484"/>
                </a:cubicBezTo>
                <a:cubicBezTo>
                  <a:pt x="1028411" y="1220139"/>
                  <a:pt x="1066976" y="1169937"/>
                  <a:pt x="1103705" y="1118511"/>
                </a:cubicBezTo>
                <a:cubicBezTo>
                  <a:pt x="1137373" y="1071371"/>
                  <a:pt x="1172878" y="1024843"/>
                  <a:pt x="1207158" y="977703"/>
                </a:cubicBezTo>
                <a:cubicBezTo>
                  <a:pt x="1213892" y="968520"/>
                  <a:pt x="1220626" y="959336"/>
                  <a:pt x="1225523" y="948929"/>
                </a:cubicBezTo>
                <a:cubicBezTo>
                  <a:pt x="1257355" y="885259"/>
                  <a:pt x="1287962" y="820364"/>
                  <a:pt x="1320406" y="757306"/>
                </a:cubicBezTo>
                <a:cubicBezTo>
                  <a:pt x="1330812" y="736491"/>
                  <a:pt x="1345504" y="718125"/>
                  <a:pt x="1357135" y="697922"/>
                </a:cubicBezTo>
                <a:cubicBezTo>
                  <a:pt x="1398149" y="625681"/>
                  <a:pt x="1410392" y="543644"/>
                  <a:pt x="1437939" y="466506"/>
                </a:cubicBezTo>
                <a:cubicBezTo>
                  <a:pt x="1458140" y="411407"/>
                  <a:pt x="1478340" y="356307"/>
                  <a:pt x="1500990" y="301821"/>
                </a:cubicBezTo>
                <a:cubicBezTo>
                  <a:pt x="1532822" y="224682"/>
                  <a:pt x="1568326" y="149992"/>
                  <a:pt x="1586691" y="67956"/>
                </a:cubicBezTo>
                <a:cubicBezTo>
                  <a:pt x="1591588" y="45304"/>
                  <a:pt x="1603219" y="24488"/>
                  <a:pt x="1613625" y="0"/>
                </a:cubicBezTo>
                <a:cubicBezTo>
                  <a:pt x="1635663" y="7959"/>
                  <a:pt x="1654027" y="14081"/>
                  <a:pt x="1676065" y="22040"/>
                </a:cubicBezTo>
                <a:cubicBezTo>
                  <a:pt x="1661985" y="134687"/>
                  <a:pt x="1650354" y="245497"/>
                  <a:pt x="1605055" y="349573"/>
                </a:cubicBezTo>
                <a:cubicBezTo>
                  <a:pt x="1572611" y="424263"/>
                  <a:pt x="1534658" y="497728"/>
                  <a:pt x="1508336" y="574867"/>
                </a:cubicBezTo>
                <a:cubicBezTo>
                  <a:pt x="1483238" y="648945"/>
                  <a:pt x="1469770" y="726696"/>
                  <a:pt x="1458140" y="807508"/>
                </a:cubicBezTo>
                <a:cubicBezTo>
                  <a:pt x="1469770" y="797712"/>
                  <a:pt x="1487523" y="789754"/>
                  <a:pt x="1491808" y="777509"/>
                </a:cubicBezTo>
                <a:cubicBezTo>
                  <a:pt x="1508336" y="732206"/>
                  <a:pt x="1552411" y="718125"/>
                  <a:pt x="1583018" y="688739"/>
                </a:cubicBezTo>
                <a:cubicBezTo>
                  <a:pt x="1616074" y="656904"/>
                  <a:pt x="1655252" y="640374"/>
                  <a:pt x="1701775" y="664250"/>
                </a:cubicBezTo>
                <a:cubicBezTo>
                  <a:pt x="1709121" y="667923"/>
                  <a:pt x="1717691" y="667923"/>
                  <a:pt x="1727485" y="670372"/>
                </a:cubicBezTo>
                <a:cubicBezTo>
                  <a:pt x="1762378" y="749348"/>
                  <a:pt x="1752583" y="823425"/>
                  <a:pt x="1705448" y="893830"/>
                </a:cubicBezTo>
                <a:cubicBezTo>
                  <a:pt x="1656476" y="966071"/>
                  <a:pt x="1588527" y="1018109"/>
                  <a:pt x="1513233" y="1060964"/>
                </a:cubicBezTo>
                <a:cubicBezTo>
                  <a:pt x="1498541" y="1068922"/>
                  <a:pt x="1484462" y="1076881"/>
                  <a:pt x="1472831" y="1083615"/>
                </a:cubicBezTo>
                <a:cubicBezTo>
                  <a:pt x="1491196" y="1130143"/>
                  <a:pt x="1508336" y="1173611"/>
                  <a:pt x="1526700" y="1217078"/>
                </a:cubicBezTo>
                <a:cubicBezTo>
                  <a:pt x="1538331" y="1244015"/>
                  <a:pt x="1551798" y="1269728"/>
                  <a:pt x="1564041" y="1295441"/>
                </a:cubicBezTo>
                <a:cubicBezTo>
                  <a:pt x="1592200" y="1277074"/>
                  <a:pt x="1615462" y="1258708"/>
                  <a:pt x="1641172" y="1246464"/>
                </a:cubicBezTo>
                <a:cubicBezTo>
                  <a:pt x="1707896" y="1214017"/>
                  <a:pt x="1763602" y="1167488"/>
                  <a:pt x="1811350" y="1111777"/>
                </a:cubicBezTo>
                <a:cubicBezTo>
                  <a:pt x="1816247" y="1105655"/>
                  <a:pt x="1819308" y="1097084"/>
                  <a:pt x="1821144" y="1089125"/>
                </a:cubicBezTo>
                <a:cubicBezTo>
                  <a:pt x="1838896" y="1026680"/>
                  <a:pt x="1854812" y="963622"/>
                  <a:pt x="1874401" y="901788"/>
                </a:cubicBezTo>
                <a:cubicBezTo>
                  <a:pt x="1892766" y="844853"/>
                  <a:pt x="1913579" y="789754"/>
                  <a:pt x="1955817" y="743838"/>
                </a:cubicBezTo>
                <a:cubicBezTo>
                  <a:pt x="1999892" y="694861"/>
                  <a:pt x="2034784" y="637313"/>
                  <a:pt x="2076410" y="586499"/>
                </a:cubicBezTo>
                <a:cubicBezTo>
                  <a:pt x="2100896" y="556501"/>
                  <a:pt x="2128443" y="526502"/>
                  <a:pt x="2160887" y="506912"/>
                </a:cubicBezTo>
                <a:cubicBezTo>
                  <a:pt x="2182312" y="494055"/>
                  <a:pt x="2214144" y="497728"/>
                  <a:pt x="2241691" y="496504"/>
                </a:cubicBezTo>
                <a:cubicBezTo>
                  <a:pt x="2250873" y="495892"/>
                  <a:pt x="2260667" y="502626"/>
                  <a:pt x="2270462" y="505075"/>
                </a:cubicBezTo>
                <a:cubicBezTo>
                  <a:pt x="2328004" y="520992"/>
                  <a:pt x="2345756" y="546093"/>
                  <a:pt x="2340247" y="606702"/>
                </a:cubicBezTo>
                <a:cubicBezTo>
                  <a:pt x="2334125" y="675882"/>
                  <a:pt x="2305966" y="735879"/>
                  <a:pt x="2263728" y="790366"/>
                </a:cubicBezTo>
                <a:cubicBezTo>
                  <a:pt x="2191494" y="883422"/>
                  <a:pt x="2113139" y="969744"/>
                  <a:pt x="2023765" y="1046270"/>
                </a:cubicBezTo>
                <a:cubicBezTo>
                  <a:pt x="1996219" y="1070147"/>
                  <a:pt x="1970508" y="1097084"/>
                  <a:pt x="1942962" y="1120960"/>
                </a:cubicBezTo>
                <a:cubicBezTo>
                  <a:pt x="1917252" y="1143000"/>
                  <a:pt x="1901948" y="1167488"/>
                  <a:pt x="1905621" y="1203609"/>
                </a:cubicBezTo>
                <a:cubicBezTo>
                  <a:pt x="1911130" y="1235444"/>
                  <a:pt x="1908681" y="1270952"/>
                  <a:pt x="1908681" y="1311358"/>
                </a:cubicBezTo>
                <a:close/>
                <a:moveTo>
                  <a:pt x="1937452" y="1009538"/>
                </a:moveTo>
                <a:cubicBezTo>
                  <a:pt x="1981527" y="975866"/>
                  <a:pt x="2015807" y="950153"/>
                  <a:pt x="2048864" y="923216"/>
                </a:cubicBezTo>
                <a:cubicBezTo>
                  <a:pt x="2064167" y="910359"/>
                  <a:pt x="2073962" y="891381"/>
                  <a:pt x="2089265" y="879137"/>
                </a:cubicBezTo>
                <a:cubicBezTo>
                  <a:pt x="2149256" y="830160"/>
                  <a:pt x="2202513" y="774448"/>
                  <a:pt x="2241691" y="707105"/>
                </a:cubicBezTo>
                <a:cubicBezTo>
                  <a:pt x="2266789" y="663638"/>
                  <a:pt x="2286990" y="616498"/>
                  <a:pt x="2290050" y="565684"/>
                </a:cubicBezTo>
                <a:cubicBezTo>
                  <a:pt x="2292499" y="528339"/>
                  <a:pt x="2274135" y="515483"/>
                  <a:pt x="2241078" y="530788"/>
                </a:cubicBezTo>
                <a:cubicBezTo>
                  <a:pt x="2225163" y="538134"/>
                  <a:pt x="2208634" y="548542"/>
                  <a:pt x="2197004" y="562011"/>
                </a:cubicBezTo>
                <a:cubicBezTo>
                  <a:pt x="2122322" y="648945"/>
                  <a:pt x="2046415" y="735267"/>
                  <a:pt x="1994994" y="839955"/>
                </a:cubicBezTo>
                <a:cubicBezTo>
                  <a:pt x="1969284" y="891993"/>
                  <a:pt x="1957041" y="945255"/>
                  <a:pt x="1937452" y="1009538"/>
                </a:cubicBezTo>
                <a:close/>
                <a:moveTo>
                  <a:pt x="1447733" y="1002803"/>
                </a:moveTo>
                <a:cubicBezTo>
                  <a:pt x="1475280" y="993620"/>
                  <a:pt x="1492420" y="988723"/>
                  <a:pt x="1508948" y="981988"/>
                </a:cubicBezTo>
                <a:cubicBezTo>
                  <a:pt x="1522415" y="976478"/>
                  <a:pt x="1538943" y="970968"/>
                  <a:pt x="1547513" y="959948"/>
                </a:cubicBezTo>
                <a:cubicBezTo>
                  <a:pt x="1586079" y="908523"/>
                  <a:pt x="1626481" y="857097"/>
                  <a:pt x="1658312" y="800773"/>
                </a:cubicBezTo>
                <a:cubicBezTo>
                  <a:pt x="1674840" y="771387"/>
                  <a:pt x="1684023" y="733430"/>
                  <a:pt x="1666270" y="692412"/>
                </a:cubicBezTo>
                <a:cubicBezTo>
                  <a:pt x="1557308" y="771387"/>
                  <a:pt x="1500378" y="879749"/>
                  <a:pt x="1447733" y="1002803"/>
                </a:cubicBezTo>
                <a:close/>
                <a:moveTo>
                  <a:pt x="632350" y="298760"/>
                </a:moveTo>
                <a:cubicBezTo>
                  <a:pt x="567462" y="378959"/>
                  <a:pt x="490944" y="668536"/>
                  <a:pt x="498902" y="791590"/>
                </a:cubicBezTo>
                <a:cubicBezTo>
                  <a:pt x="502575" y="787917"/>
                  <a:pt x="506860" y="784856"/>
                  <a:pt x="508696" y="781183"/>
                </a:cubicBezTo>
                <a:cubicBezTo>
                  <a:pt x="581542" y="631803"/>
                  <a:pt x="598070" y="467730"/>
                  <a:pt x="632350" y="298760"/>
                </a:cubicBezTo>
                <a:close/>
                <a:moveTo>
                  <a:pt x="1276331" y="1064637"/>
                </a:moveTo>
                <a:cubicBezTo>
                  <a:pt x="1298369" y="1034026"/>
                  <a:pt x="1303878" y="1011374"/>
                  <a:pt x="1296532" y="978315"/>
                </a:cubicBezTo>
                <a:cubicBezTo>
                  <a:pt x="1305714" y="1010762"/>
                  <a:pt x="1247560" y="1021782"/>
                  <a:pt x="1276331" y="1064637"/>
                </a:cubicBezTo>
                <a:close/>
                <a:moveTo>
                  <a:pt x="1076158" y="345288"/>
                </a:moveTo>
                <a:cubicBezTo>
                  <a:pt x="1108602" y="361205"/>
                  <a:pt x="1132476" y="344675"/>
                  <a:pt x="1160635" y="282230"/>
                </a:cubicBezTo>
                <a:cubicBezTo>
                  <a:pt x="1127579" y="274883"/>
                  <a:pt x="1096359" y="268149"/>
                  <a:pt x="1065752" y="261415"/>
                </a:cubicBezTo>
                <a:cubicBezTo>
                  <a:pt x="1041266" y="313453"/>
                  <a:pt x="1043714" y="328758"/>
                  <a:pt x="1076158" y="34528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6" name="Google Shape;106;p17"/>
          <p:cNvSpPr txBox="1">
            <a:spLocks noGrp="1"/>
          </p:cNvSpPr>
          <p:nvPr>
            <p:ph type="title"/>
          </p:nvPr>
        </p:nvSpPr>
        <p:spPr>
          <a:xfrm>
            <a:off x="4923325" y="638900"/>
            <a:ext cx="3754800" cy="1834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4500"/>
              <a:buNone/>
              <a:defRPr sz="4500"/>
            </a:lvl1pPr>
            <a:lvl2pPr lvl="1" rtl="0">
              <a:lnSpc>
                <a:spcPct val="100000"/>
              </a:lnSpc>
              <a:spcBef>
                <a:spcPts val="0"/>
              </a:spcBef>
              <a:spcAft>
                <a:spcPts val="0"/>
              </a:spcAft>
              <a:buSzPts val="3200"/>
              <a:buNone/>
              <a:defRPr/>
            </a:lvl2pPr>
            <a:lvl3pPr lvl="2" rtl="0">
              <a:lnSpc>
                <a:spcPct val="100000"/>
              </a:lnSpc>
              <a:spcBef>
                <a:spcPts val="0"/>
              </a:spcBef>
              <a:spcAft>
                <a:spcPts val="0"/>
              </a:spcAft>
              <a:buSzPts val="3200"/>
              <a:buNone/>
              <a:defRPr/>
            </a:lvl3pPr>
            <a:lvl4pPr lvl="3" rtl="0">
              <a:lnSpc>
                <a:spcPct val="100000"/>
              </a:lnSpc>
              <a:spcBef>
                <a:spcPts val="0"/>
              </a:spcBef>
              <a:spcAft>
                <a:spcPts val="0"/>
              </a:spcAft>
              <a:buSzPts val="3200"/>
              <a:buNone/>
              <a:defRPr/>
            </a:lvl4pPr>
            <a:lvl5pPr lvl="4" rtl="0">
              <a:lnSpc>
                <a:spcPct val="100000"/>
              </a:lnSpc>
              <a:spcBef>
                <a:spcPts val="0"/>
              </a:spcBef>
              <a:spcAft>
                <a:spcPts val="0"/>
              </a:spcAft>
              <a:buSzPts val="3200"/>
              <a:buNone/>
              <a:defRPr/>
            </a:lvl5pPr>
            <a:lvl6pPr lvl="5" rtl="0">
              <a:lnSpc>
                <a:spcPct val="100000"/>
              </a:lnSpc>
              <a:spcBef>
                <a:spcPts val="0"/>
              </a:spcBef>
              <a:spcAft>
                <a:spcPts val="0"/>
              </a:spcAft>
              <a:buSzPts val="3200"/>
              <a:buNone/>
              <a:defRPr/>
            </a:lvl6pPr>
            <a:lvl7pPr lvl="6" rtl="0">
              <a:lnSpc>
                <a:spcPct val="100000"/>
              </a:lnSpc>
              <a:spcBef>
                <a:spcPts val="0"/>
              </a:spcBef>
              <a:spcAft>
                <a:spcPts val="0"/>
              </a:spcAft>
              <a:buSzPts val="3200"/>
              <a:buNone/>
              <a:defRPr/>
            </a:lvl7pPr>
            <a:lvl8pPr lvl="7" rtl="0">
              <a:lnSpc>
                <a:spcPct val="100000"/>
              </a:lnSpc>
              <a:spcBef>
                <a:spcPts val="0"/>
              </a:spcBef>
              <a:spcAft>
                <a:spcPts val="0"/>
              </a:spcAft>
              <a:buSzPts val="3200"/>
              <a:buNone/>
              <a:defRPr/>
            </a:lvl8pPr>
            <a:lvl9pPr lvl="8" rtl="0">
              <a:lnSpc>
                <a:spcPct val="100000"/>
              </a:lnSpc>
              <a:spcBef>
                <a:spcPts val="0"/>
              </a:spcBef>
              <a:spcAft>
                <a:spcPts val="0"/>
              </a:spcAft>
              <a:buSzPts val="3200"/>
              <a:buNone/>
              <a:defRPr/>
            </a:lvl9pPr>
          </a:lstStyle>
          <a:p>
            <a:endParaRPr/>
          </a:p>
        </p:txBody>
      </p:sp>
      <p:sp>
        <p:nvSpPr>
          <p:cNvPr id="107" name="Google Shape;107;p17"/>
          <p:cNvSpPr txBox="1">
            <a:spLocks noGrp="1"/>
          </p:cNvSpPr>
          <p:nvPr>
            <p:ph type="body" idx="1"/>
          </p:nvPr>
        </p:nvSpPr>
        <p:spPr>
          <a:xfrm>
            <a:off x="4923325" y="2473400"/>
            <a:ext cx="3682500" cy="19143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108" name="Google Shape;108;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9" name="Google Shape;109;p17"/>
          <p:cNvSpPr/>
          <p:nvPr/>
        </p:nvSpPr>
        <p:spPr>
          <a:xfrm rot="-5400000">
            <a:off x="-2488200" y="2488200"/>
            <a:ext cx="5143500" cy="167100"/>
          </a:xfrm>
          <a:prstGeom prst="rect">
            <a:avLst/>
          </a:prstGeom>
          <a:solidFill>
            <a:schemeClr val="accent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solidFill>
          <a:schemeClr val="accent3"/>
        </a:solidFill>
        <a:effectLst/>
      </p:bgPr>
    </p:bg>
    <p:spTree>
      <p:nvGrpSpPr>
        <p:cNvPr id="1" name="Shape 110"/>
        <p:cNvGrpSpPr/>
        <p:nvPr/>
      </p:nvGrpSpPr>
      <p:grpSpPr>
        <a:xfrm>
          <a:off x="0" y="0"/>
          <a:ext cx="0" cy="0"/>
          <a:chOff x="0" y="0"/>
          <a:chExt cx="0" cy="0"/>
        </a:xfrm>
      </p:grpSpPr>
      <p:sp>
        <p:nvSpPr>
          <p:cNvPr id="111" name="Google Shape;111;p18"/>
          <p:cNvSpPr txBox="1">
            <a:spLocks noGrp="1"/>
          </p:cNvSpPr>
          <p:nvPr>
            <p:ph type="body" idx="1"/>
          </p:nvPr>
        </p:nvSpPr>
        <p:spPr>
          <a:xfrm>
            <a:off x="0" y="2151075"/>
            <a:ext cx="4356000" cy="2992500"/>
          </a:xfrm>
          <a:prstGeom prst="rect">
            <a:avLst/>
          </a:prstGeom>
        </p:spPr>
        <p:txBody>
          <a:bodyPr spcFirstLastPara="1" wrap="square" lIns="0" tIns="0" rIns="0" bIns="0" anchor="t" anchorCtr="0">
            <a:noAutofit/>
          </a:bodyPr>
          <a:lstStyle>
            <a:lvl1pPr marL="457200" lvl="0" indent="-323850" algn="ctr" rtl="0">
              <a:lnSpc>
                <a:spcPct val="100000"/>
              </a:lnSpc>
              <a:spcBef>
                <a:spcPts val="0"/>
              </a:spcBef>
              <a:spcAft>
                <a:spcPts val="0"/>
              </a:spcAft>
              <a:buClr>
                <a:schemeClr val="lt1"/>
              </a:buClr>
              <a:buSzPts val="1500"/>
              <a:buChar char="●"/>
              <a:defRPr sz="1500">
                <a:solidFill>
                  <a:schemeClr val="lt1"/>
                </a:solidFill>
              </a:defRPr>
            </a:lvl1pPr>
            <a:lvl2pPr marL="914400" lvl="1" indent="-323850" algn="ctr" rtl="0">
              <a:lnSpc>
                <a:spcPct val="100000"/>
              </a:lnSpc>
              <a:spcBef>
                <a:spcPts val="800"/>
              </a:spcBef>
              <a:spcAft>
                <a:spcPts val="0"/>
              </a:spcAft>
              <a:buClr>
                <a:schemeClr val="lt1"/>
              </a:buClr>
              <a:buSzPts val="1500"/>
              <a:buChar char="○"/>
              <a:defRPr sz="1500">
                <a:solidFill>
                  <a:schemeClr val="lt1"/>
                </a:solidFill>
              </a:defRPr>
            </a:lvl2pPr>
            <a:lvl3pPr marL="1371600" lvl="2" indent="-323850" algn="ctr" rtl="0">
              <a:lnSpc>
                <a:spcPct val="100000"/>
              </a:lnSpc>
              <a:spcBef>
                <a:spcPts val="800"/>
              </a:spcBef>
              <a:spcAft>
                <a:spcPts val="0"/>
              </a:spcAft>
              <a:buClr>
                <a:schemeClr val="lt1"/>
              </a:buClr>
              <a:buSzPts val="1500"/>
              <a:buChar char="■"/>
              <a:defRPr sz="1500">
                <a:solidFill>
                  <a:schemeClr val="lt1"/>
                </a:solidFill>
              </a:defRPr>
            </a:lvl3pPr>
            <a:lvl4pPr marL="1828800" lvl="3" indent="-323850" algn="ctr" rtl="0">
              <a:lnSpc>
                <a:spcPct val="100000"/>
              </a:lnSpc>
              <a:spcBef>
                <a:spcPts val="800"/>
              </a:spcBef>
              <a:spcAft>
                <a:spcPts val="0"/>
              </a:spcAft>
              <a:buClr>
                <a:schemeClr val="lt1"/>
              </a:buClr>
              <a:buSzPts val="1500"/>
              <a:buChar char="●"/>
              <a:defRPr sz="1500">
                <a:solidFill>
                  <a:schemeClr val="lt1"/>
                </a:solidFill>
              </a:defRPr>
            </a:lvl4pPr>
            <a:lvl5pPr marL="2286000" lvl="4" indent="-323850" algn="ctr" rtl="0">
              <a:lnSpc>
                <a:spcPct val="100000"/>
              </a:lnSpc>
              <a:spcBef>
                <a:spcPts val="800"/>
              </a:spcBef>
              <a:spcAft>
                <a:spcPts val="0"/>
              </a:spcAft>
              <a:buClr>
                <a:schemeClr val="lt1"/>
              </a:buClr>
              <a:buSzPts val="1500"/>
              <a:buChar char="○"/>
              <a:defRPr sz="1500">
                <a:solidFill>
                  <a:schemeClr val="lt1"/>
                </a:solidFill>
              </a:defRPr>
            </a:lvl5pPr>
            <a:lvl6pPr marL="2743200" lvl="5" indent="-323850" algn="ctr" rtl="0">
              <a:lnSpc>
                <a:spcPct val="100000"/>
              </a:lnSpc>
              <a:spcBef>
                <a:spcPts val="800"/>
              </a:spcBef>
              <a:spcAft>
                <a:spcPts val="0"/>
              </a:spcAft>
              <a:buClr>
                <a:schemeClr val="lt1"/>
              </a:buClr>
              <a:buSzPts val="1500"/>
              <a:buChar char="■"/>
              <a:defRPr sz="1500">
                <a:solidFill>
                  <a:schemeClr val="lt1"/>
                </a:solidFill>
              </a:defRPr>
            </a:lvl6pPr>
            <a:lvl7pPr marL="3200400" lvl="6" indent="-323850" algn="ctr" rtl="0">
              <a:lnSpc>
                <a:spcPct val="100000"/>
              </a:lnSpc>
              <a:spcBef>
                <a:spcPts val="800"/>
              </a:spcBef>
              <a:spcAft>
                <a:spcPts val="0"/>
              </a:spcAft>
              <a:buClr>
                <a:schemeClr val="lt1"/>
              </a:buClr>
              <a:buSzPts val="1500"/>
              <a:buChar char="●"/>
              <a:defRPr sz="1500">
                <a:solidFill>
                  <a:schemeClr val="lt1"/>
                </a:solidFill>
              </a:defRPr>
            </a:lvl7pPr>
            <a:lvl8pPr marL="3657600" lvl="7" indent="-323850" algn="ctr" rtl="0">
              <a:lnSpc>
                <a:spcPct val="100000"/>
              </a:lnSpc>
              <a:spcBef>
                <a:spcPts val="800"/>
              </a:spcBef>
              <a:spcAft>
                <a:spcPts val="0"/>
              </a:spcAft>
              <a:buClr>
                <a:schemeClr val="lt1"/>
              </a:buClr>
              <a:buSzPts val="1500"/>
              <a:buChar char="○"/>
              <a:defRPr sz="1500">
                <a:solidFill>
                  <a:schemeClr val="lt1"/>
                </a:solidFill>
              </a:defRPr>
            </a:lvl8pPr>
            <a:lvl9pPr marL="4114800" lvl="8" indent="-323850" algn="ctr" rtl="0">
              <a:lnSpc>
                <a:spcPct val="100000"/>
              </a:lnSpc>
              <a:spcBef>
                <a:spcPts val="800"/>
              </a:spcBef>
              <a:spcAft>
                <a:spcPts val="800"/>
              </a:spcAft>
              <a:buClr>
                <a:schemeClr val="lt1"/>
              </a:buClr>
              <a:buSzPts val="1500"/>
              <a:buChar char="■"/>
              <a:defRPr sz="1500">
                <a:solidFill>
                  <a:schemeClr val="lt1"/>
                </a:solidFill>
              </a:defRPr>
            </a:lvl9pPr>
          </a:lstStyle>
          <a:p>
            <a:endParaRPr/>
          </a:p>
        </p:txBody>
      </p:sp>
      <p:sp>
        <p:nvSpPr>
          <p:cNvPr id="112" name="Google Shape;112;p18"/>
          <p:cNvSpPr txBox="1">
            <a:spLocks noGrp="1"/>
          </p:cNvSpPr>
          <p:nvPr>
            <p:ph type="body" idx="2"/>
          </p:nvPr>
        </p:nvSpPr>
        <p:spPr>
          <a:xfrm>
            <a:off x="4650500" y="2150975"/>
            <a:ext cx="4493400" cy="2992500"/>
          </a:xfrm>
          <a:prstGeom prst="rect">
            <a:avLst/>
          </a:prstGeom>
        </p:spPr>
        <p:txBody>
          <a:bodyPr spcFirstLastPara="1" wrap="square" lIns="0" tIns="0" rIns="0" bIns="0" anchor="t" anchorCtr="0">
            <a:noAutofit/>
          </a:bodyPr>
          <a:lstStyle>
            <a:lvl1pPr marL="457200" lvl="0" indent="-323850" algn="ctr" rtl="0">
              <a:lnSpc>
                <a:spcPct val="100000"/>
              </a:lnSpc>
              <a:spcBef>
                <a:spcPts val="0"/>
              </a:spcBef>
              <a:spcAft>
                <a:spcPts val="0"/>
              </a:spcAft>
              <a:buClr>
                <a:schemeClr val="lt1"/>
              </a:buClr>
              <a:buSzPts val="1500"/>
              <a:buChar char="●"/>
              <a:defRPr sz="1500">
                <a:solidFill>
                  <a:schemeClr val="lt1"/>
                </a:solidFill>
              </a:defRPr>
            </a:lvl1pPr>
            <a:lvl2pPr marL="914400" lvl="1" indent="-323850" algn="ctr" rtl="0">
              <a:lnSpc>
                <a:spcPct val="100000"/>
              </a:lnSpc>
              <a:spcBef>
                <a:spcPts val="800"/>
              </a:spcBef>
              <a:spcAft>
                <a:spcPts val="0"/>
              </a:spcAft>
              <a:buClr>
                <a:schemeClr val="lt1"/>
              </a:buClr>
              <a:buSzPts val="1500"/>
              <a:buChar char="○"/>
              <a:defRPr sz="1500">
                <a:solidFill>
                  <a:schemeClr val="lt1"/>
                </a:solidFill>
              </a:defRPr>
            </a:lvl2pPr>
            <a:lvl3pPr marL="1371600" lvl="2" indent="-323850" algn="ctr" rtl="0">
              <a:lnSpc>
                <a:spcPct val="100000"/>
              </a:lnSpc>
              <a:spcBef>
                <a:spcPts val="800"/>
              </a:spcBef>
              <a:spcAft>
                <a:spcPts val="0"/>
              </a:spcAft>
              <a:buClr>
                <a:schemeClr val="lt1"/>
              </a:buClr>
              <a:buSzPts val="1500"/>
              <a:buChar char="■"/>
              <a:defRPr sz="1500">
                <a:solidFill>
                  <a:schemeClr val="lt1"/>
                </a:solidFill>
              </a:defRPr>
            </a:lvl3pPr>
            <a:lvl4pPr marL="1828800" lvl="3" indent="-323850" algn="ctr" rtl="0">
              <a:lnSpc>
                <a:spcPct val="100000"/>
              </a:lnSpc>
              <a:spcBef>
                <a:spcPts val="800"/>
              </a:spcBef>
              <a:spcAft>
                <a:spcPts val="0"/>
              </a:spcAft>
              <a:buClr>
                <a:schemeClr val="lt1"/>
              </a:buClr>
              <a:buSzPts val="1500"/>
              <a:buChar char="●"/>
              <a:defRPr sz="1500">
                <a:solidFill>
                  <a:schemeClr val="lt1"/>
                </a:solidFill>
              </a:defRPr>
            </a:lvl4pPr>
            <a:lvl5pPr marL="2286000" lvl="4" indent="-323850" algn="ctr" rtl="0">
              <a:lnSpc>
                <a:spcPct val="100000"/>
              </a:lnSpc>
              <a:spcBef>
                <a:spcPts val="800"/>
              </a:spcBef>
              <a:spcAft>
                <a:spcPts val="0"/>
              </a:spcAft>
              <a:buClr>
                <a:schemeClr val="lt1"/>
              </a:buClr>
              <a:buSzPts val="1500"/>
              <a:buChar char="○"/>
              <a:defRPr sz="1500">
                <a:solidFill>
                  <a:schemeClr val="lt1"/>
                </a:solidFill>
              </a:defRPr>
            </a:lvl5pPr>
            <a:lvl6pPr marL="2743200" lvl="5" indent="-323850" algn="ctr" rtl="0">
              <a:lnSpc>
                <a:spcPct val="100000"/>
              </a:lnSpc>
              <a:spcBef>
                <a:spcPts val="800"/>
              </a:spcBef>
              <a:spcAft>
                <a:spcPts val="0"/>
              </a:spcAft>
              <a:buClr>
                <a:schemeClr val="lt1"/>
              </a:buClr>
              <a:buSzPts val="1500"/>
              <a:buChar char="■"/>
              <a:defRPr sz="1500">
                <a:solidFill>
                  <a:schemeClr val="lt1"/>
                </a:solidFill>
              </a:defRPr>
            </a:lvl6pPr>
            <a:lvl7pPr marL="3200400" lvl="6" indent="-323850" algn="ctr" rtl="0">
              <a:lnSpc>
                <a:spcPct val="100000"/>
              </a:lnSpc>
              <a:spcBef>
                <a:spcPts val="800"/>
              </a:spcBef>
              <a:spcAft>
                <a:spcPts val="0"/>
              </a:spcAft>
              <a:buClr>
                <a:schemeClr val="lt1"/>
              </a:buClr>
              <a:buSzPts val="1500"/>
              <a:buChar char="●"/>
              <a:defRPr sz="1500">
                <a:solidFill>
                  <a:schemeClr val="lt1"/>
                </a:solidFill>
              </a:defRPr>
            </a:lvl7pPr>
            <a:lvl8pPr marL="3657600" lvl="7" indent="-323850" algn="ctr" rtl="0">
              <a:lnSpc>
                <a:spcPct val="100000"/>
              </a:lnSpc>
              <a:spcBef>
                <a:spcPts val="800"/>
              </a:spcBef>
              <a:spcAft>
                <a:spcPts val="0"/>
              </a:spcAft>
              <a:buClr>
                <a:schemeClr val="lt1"/>
              </a:buClr>
              <a:buSzPts val="1500"/>
              <a:buChar char="○"/>
              <a:defRPr sz="1500">
                <a:solidFill>
                  <a:schemeClr val="lt1"/>
                </a:solidFill>
              </a:defRPr>
            </a:lvl8pPr>
            <a:lvl9pPr marL="4114800" lvl="8" indent="-323850" algn="ctr" rtl="0">
              <a:lnSpc>
                <a:spcPct val="100000"/>
              </a:lnSpc>
              <a:spcBef>
                <a:spcPts val="800"/>
              </a:spcBef>
              <a:spcAft>
                <a:spcPts val="800"/>
              </a:spcAft>
              <a:buClr>
                <a:schemeClr val="lt1"/>
              </a:buClr>
              <a:buSzPts val="1500"/>
              <a:buChar char="■"/>
              <a:defRPr sz="1500">
                <a:solidFill>
                  <a:schemeClr val="lt1"/>
                </a:solidFill>
              </a:defRPr>
            </a:lvl9pPr>
          </a:lstStyle>
          <a:p>
            <a:endParaRPr/>
          </a:p>
        </p:txBody>
      </p:sp>
      <p:sp>
        <p:nvSpPr>
          <p:cNvPr id="113" name="Google Shape;113;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4" name="Google Shape;114;p18"/>
          <p:cNvSpPr/>
          <p:nvPr/>
        </p:nvSpPr>
        <p:spPr>
          <a:xfrm rot="-5400000">
            <a:off x="2526469" y="2493394"/>
            <a:ext cx="4091251" cy="156795"/>
          </a:xfrm>
          <a:custGeom>
            <a:avLst/>
            <a:gdLst/>
            <a:ahLst/>
            <a:cxnLst/>
            <a:rect l="l" t="t" r="r" b="b"/>
            <a:pathLst>
              <a:path w="8182501" h="313590" extrusionOk="0">
                <a:moveTo>
                  <a:pt x="3306033" y="132908"/>
                </a:moveTo>
                <a:cubicBezTo>
                  <a:pt x="3314434" y="193583"/>
                  <a:pt x="3277096" y="228120"/>
                  <a:pt x="3230891" y="251456"/>
                </a:cubicBezTo>
                <a:cubicBezTo>
                  <a:pt x="3182352" y="276193"/>
                  <a:pt x="3127745" y="277126"/>
                  <a:pt x="3081072" y="246789"/>
                </a:cubicBezTo>
                <a:cubicBezTo>
                  <a:pt x="3063337" y="235121"/>
                  <a:pt x="3054003" y="205251"/>
                  <a:pt x="3048402" y="181914"/>
                </a:cubicBezTo>
                <a:cubicBezTo>
                  <a:pt x="3034867" y="123574"/>
                  <a:pt x="3055870" y="81102"/>
                  <a:pt x="3105342" y="49832"/>
                </a:cubicBezTo>
                <a:cubicBezTo>
                  <a:pt x="3122144" y="39564"/>
                  <a:pt x="3136613" y="25562"/>
                  <a:pt x="3152948" y="14827"/>
                </a:cubicBezTo>
                <a:cubicBezTo>
                  <a:pt x="3186085" y="-7109"/>
                  <a:pt x="3200554" y="-4775"/>
                  <a:pt x="3227157" y="22295"/>
                </a:cubicBezTo>
                <a:cubicBezTo>
                  <a:pt x="3238358" y="33496"/>
                  <a:pt x="3249560" y="46098"/>
                  <a:pt x="3263561" y="53099"/>
                </a:cubicBezTo>
                <a:cubicBezTo>
                  <a:pt x="3297166" y="70834"/>
                  <a:pt x="3310700" y="96504"/>
                  <a:pt x="3306033" y="132908"/>
                </a:cubicBezTo>
                <a:close/>
                <a:moveTo>
                  <a:pt x="6127376" y="101638"/>
                </a:moveTo>
                <a:cubicBezTo>
                  <a:pt x="6096572" y="77835"/>
                  <a:pt x="6063901" y="56366"/>
                  <a:pt x="6031698" y="34430"/>
                </a:cubicBezTo>
                <a:cubicBezTo>
                  <a:pt x="6028897" y="32563"/>
                  <a:pt x="6024230" y="30696"/>
                  <a:pt x="6021430" y="31629"/>
                </a:cubicBezTo>
                <a:cubicBezTo>
                  <a:pt x="5996226" y="40497"/>
                  <a:pt x="5967290" y="44698"/>
                  <a:pt x="5947220" y="60566"/>
                </a:cubicBezTo>
                <a:cubicBezTo>
                  <a:pt x="5932752" y="71768"/>
                  <a:pt x="5925751" y="97904"/>
                  <a:pt x="5924818" y="117973"/>
                </a:cubicBezTo>
                <a:cubicBezTo>
                  <a:pt x="5923884" y="138509"/>
                  <a:pt x="5934153" y="159512"/>
                  <a:pt x="5939286" y="180048"/>
                </a:cubicBezTo>
                <a:cubicBezTo>
                  <a:pt x="5953755" y="239788"/>
                  <a:pt x="6003694" y="257990"/>
                  <a:pt x="6052700" y="259857"/>
                </a:cubicBezTo>
                <a:cubicBezTo>
                  <a:pt x="6091905" y="261258"/>
                  <a:pt x="6139977" y="253323"/>
                  <a:pt x="6153513" y="198250"/>
                </a:cubicBezTo>
                <a:cubicBezTo>
                  <a:pt x="6157713" y="181914"/>
                  <a:pt x="6171248" y="168379"/>
                  <a:pt x="6179649" y="154378"/>
                </a:cubicBezTo>
                <a:cubicBezTo>
                  <a:pt x="6159113" y="133842"/>
                  <a:pt x="6145111" y="115640"/>
                  <a:pt x="6127376" y="101638"/>
                </a:cubicBezTo>
                <a:close/>
                <a:moveTo>
                  <a:pt x="2012743" y="47965"/>
                </a:moveTo>
                <a:cubicBezTo>
                  <a:pt x="1962337" y="84369"/>
                  <a:pt x="1954869" y="134309"/>
                  <a:pt x="1967004" y="184715"/>
                </a:cubicBezTo>
                <a:cubicBezTo>
                  <a:pt x="1977272" y="225786"/>
                  <a:pt x="2005742" y="254723"/>
                  <a:pt x="2054281" y="259857"/>
                </a:cubicBezTo>
                <a:cubicBezTo>
                  <a:pt x="2126157" y="267325"/>
                  <a:pt x="2179830" y="246789"/>
                  <a:pt x="2205966" y="174447"/>
                </a:cubicBezTo>
                <a:cubicBezTo>
                  <a:pt x="2133158" y="77368"/>
                  <a:pt x="2142025" y="86703"/>
                  <a:pt x="2012743" y="47965"/>
                </a:cubicBezTo>
                <a:close/>
                <a:moveTo>
                  <a:pt x="1118501" y="144577"/>
                </a:moveTo>
                <a:cubicBezTo>
                  <a:pt x="1099832" y="133842"/>
                  <a:pt x="1080230" y="124507"/>
                  <a:pt x="1061094" y="115173"/>
                </a:cubicBezTo>
                <a:cubicBezTo>
                  <a:pt x="1012555" y="92303"/>
                  <a:pt x="970550" y="118440"/>
                  <a:pt x="969616" y="172113"/>
                </a:cubicBezTo>
                <a:cubicBezTo>
                  <a:pt x="969616" y="179114"/>
                  <a:pt x="970550" y="186582"/>
                  <a:pt x="970550" y="193583"/>
                </a:cubicBezTo>
                <a:cubicBezTo>
                  <a:pt x="969616" y="193583"/>
                  <a:pt x="969149" y="193583"/>
                  <a:pt x="968216" y="193583"/>
                </a:cubicBezTo>
                <a:cubicBezTo>
                  <a:pt x="968216" y="206184"/>
                  <a:pt x="964482" y="220186"/>
                  <a:pt x="969149" y="230920"/>
                </a:cubicBezTo>
                <a:cubicBezTo>
                  <a:pt x="977550" y="251923"/>
                  <a:pt x="985485" y="278060"/>
                  <a:pt x="1001820" y="289261"/>
                </a:cubicBezTo>
                <a:cubicBezTo>
                  <a:pt x="1028890" y="307463"/>
                  <a:pt x="1061094" y="318198"/>
                  <a:pt x="1097498" y="311664"/>
                </a:cubicBezTo>
                <a:cubicBezTo>
                  <a:pt x="1154439" y="301862"/>
                  <a:pt x="1178708" y="272926"/>
                  <a:pt x="1169841" y="215985"/>
                </a:cubicBezTo>
                <a:cubicBezTo>
                  <a:pt x="1164707" y="183315"/>
                  <a:pt x="1146504" y="160445"/>
                  <a:pt x="1118501" y="144577"/>
                </a:cubicBezTo>
                <a:close/>
                <a:moveTo>
                  <a:pt x="4344493" y="111439"/>
                </a:moveTo>
                <a:cubicBezTo>
                  <a:pt x="4322090" y="97437"/>
                  <a:pt x="4300621" y="82036"/>
                  <a:pt x="4279151" y="66634"/>
                </a:cubicBezTo>
                <a:cubicBezTo>
                  <a:pt x="4251148" y="46098"/>
                  <a:pt x="4202609" y="49832"/>
                  <a:pt x="4182540" y="78302"/>
                </a:cubicBezTo>
                <a:cubicBezTo>
                  <a:pt x="4150802" y="122641"/>
                  <a:pt x="4159203" y="170713"/>
                  <a:pt x="4180673" y="215519"/>
                </a:cubicBezTo>
                <a:cubicBezTo>
                  <a:pt x="4198408" y="252390"/>
                  <a:pt x="4231079" y="262658"/>
                  <a:pt x="4272618" y="250523"/>
                </a:cubicBezTo>
                <a:cubicBezTo>
                  <a:pt x="4275884" y="250523"/>
                  <a:pt x="4281018" y="250523"/>
                  <a:pt x="4286152" y="250523"/>
                </a:cubicBezTo>
                <a:cubicBezTo>
                  <a:pt x="4351960" y="248189"/>
                  <a:pt x="4374830" y="221586"/>
                  <a:pt x="4369696" y="155311"/>
                </a:cubicBezTo>
                <a:cubicBezTo>
                  <a:pt x="4368296" y="135709"/>
                  <a:pt x="4361295" y="122174"/>
                  <a:pt x="4344493" y="111439"/>
                </a:cubicBezTo>
                <a:close/>
                <a:moveTo>
                  <a:pt x="7045421" y="10627"/>
                </a:moveTo>
                <a:cubicBezTo>
                  <a:pt x="7038420" y="5493"/>
                  <a:pt x="7024885" y="6426"/>
                  <a:pt x="7015550" y="8760"/>
                </a:cubicBezTo>
                <a:cubicBezTo>
                  <a:pt x="6946008" y="26962"/>
                  <a:pt x="6925006" y="90903"/>
                  <a:pt x="6942742" y="152978"/>
                </a:cubicBezTo>
                <a:cubicBezTo>
                  <a:pt x="6954876" y="195449"/>
                  <a:pt x="6978212" y="207584"/>
                  <a:pt x="7024418" y="205251"/>
                </a:cubicBezTo>
                <a:cubicBezTo>
                  <a:pt x="7047288" y="201050"/>
                  <a:pt x="7071090" y="199183"/>
                  <a:pt x="7092560" y="191716"/>
                </a:cubicBezTo>
                <a:cubicBezTo>
                  <a:pt x="7137365" y="176314"/>
                  <a:pt x="7154634" y="102105"/>
                  <a:pt x="7120096" y="69901"/>
                </a:cubicBezTo>
                <a:cubicBezTo>
                  <a:pt x="7097693" y="47498"/>
                  <a:pt x="7071557" y="28362"/>
                  <a:pt x="7045421" y="10627"/>
                </a:cubicBezTo>
                <a:close/>
                <a:moveTo>
                  <a:pt x="5270005" y="87170"/>
                </a:moveTo>
                <a:cubicBezTo>
                  <a:pt x="5231267" y="62900"/>
                  <a:pt x="5192062" y="40030"/>
                  <a:pt x="5154258" y="17161"/>
                </a:cubicBezTo>
                <a:cubicBezTo>
                  <a:pt x="5112253" y="40964"/>
                  <a:pt x="5098251" y="71301"/>
                  <a:pt x="5088917" y="104905"/>
                </a:cubicBezTo>
                <a:cubicBezTo>
                  <a:pt x="5067914" y="181914"/>
                  <a:pt x="5115520" y="236054"/>
                  <a:pt x="5194863" y="225786"/>
                </a:cubicBezTo>
                <a:cubicBezTo>
                  <a:pt x="5248536" y="218786"/>
                  <a:pt x="5292408" y="157178"/>
                  <a:pt x="5279806" y="105372"/>
                </a:cubicBezTo>
                <a:cubicBezTo>
                  <a:pt x="5277940" y="98838"/>
                  <a:pt x="5275139" y="90437"/>
                  <a:pt x="5270005" y="87170"/>
                </a:cubicBezTo>
                <a:close/>
                <a:moveTo>
                  <a:pt x="202323" y="181914"/>
                </a:moveTo>
                <a:cubicBezTo>
                  <a:pt x="170119" y="160912"/>
                  <a:pt x="131848" y="148310"/>
                  <a:pt x="96377" y="131975"/>
                </a:cubicBezTo>
                <a:cubicBezTo>
                  <a:pt x="59972" y="136642"/>
                  <a:pt x="26835" y="147377"/>
                  <a:pt x="11433" y="173980"/>
                </a:cubicBezTo>
                <a:cubicBezTo>
                  <a:pt x="-17970" y="223920"/>
                  <a:pt x="12367" y="287861"/>
                  <a:pt x="67907" y="303263"/>
                </a:cubicBezTo>
                <a:cubicBezTo>
                  <a:pt x="114112" y="315864"/>
                  <a:pt x="157518" y="304196"/>
                  <a:pt x="196722" y="281793"/>
                </a:cubicBezTo>
                <a:cubicBezTo>
                  <a:pt x="235460" y="259857"/>
                  <a:pt x="238727" y="205251"/>
                  <a:pt x="202323" y="181914"/>
                </a:cubicBezTo>
                <a:close/>
                <a:moveTo>
                  <a:pt x="8141754" y="58233"/>
                </a:moveTo>
                <a:cubicBezTo>
                  <a:pt x="8130552" y="52632"/>
                  <a:pt x="8116551" y="47031"/>
                  <a:pt x="8110950" y="37230"/>
                </a:cubicBezTo>
                <a:cubicBezTo>
                  <a:pt x="8092281" y="5026"/>
                  <a:pt x="8065678" y="7360"/>
                  <a:pt x="8035807" y="13894"/>
                </a:cubicBezTo>
                <a:cubicBezTo>
                  <a:pt x="8024139" y="16694"/>
                  <a:pt x="8011538" y="16694"/>
                  <a:pt x="7996136" y="18094"/>
                </a:cubicBezTo>
                <a:cubicBezTo>
                  <a:pt x="7990535" y="31163"/>
                  <a:pt x="7982601" y="45164"/>
                  <a:pt x="7977934" y="60566"/>
                </a:cubicBezTo>
                <a:cubicBezTo>
                  <a:pt x="7967666" y="96037"/>
                  <a:pt x="7991002" y="159512"/>
                  <a:pt x="8019005" y="176314"/>
                </a:cubicBezTo>
                <a:cubicBezTo>
                  <a:pt x="8051676" y="195916"/>
                  <a:pt x="8148288" y="172113"/>
                  <a:pt x="8168357" y="139909"/>
                </a:cubicBezTo>
                <a:cubicBezTo>
                  <a:pt x="8193093" y="100704"/>
                  <a:pt x="8186093" y="80169"/>
                  <a:pt x="8141754" y="5823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5" name="Google Shape;115;p18"/>
          <p:cNvSpPr/>
          <p:nvPr/>
        </p:nvSpPr>
        <p:spPr>
          <a:xfrm rot="1701538">
            <a:off x="7789772" y="576391"/>
            <a:ext cx="725147" cy="669554"/>
          </a:xfrm>
          <a:custGeom>
            <a:avLst/>
            <a:gdLst/>
            <a:ahLst/>
            <a:cxnLst/>
            <a:rect l="l" t="t" r="r" b="b"/>
            <a:pathLst>
              <a:path w="1450276" h="1339092" extrusionOk="0">
                <a:moveTo>
                  <a:pt x="1357111" y="453939"/>
                </a:moveTo>
                <a:cubicBezTo>
                  <a:pt x="1330000" y="441676"/>
                  <a:pt x="1302888" y="433129"/>
                  <a:pt x="1280977" y="418264"/>
                </a:cubicBezTo>
                <a:cubicBezTo>
                  <a:pt x="1228611" y="382589"/>
                  <a:pt x="1170304" y="363637"/>
                  <a:pt x="1110510" y="345057"/>
                </a:cubicBezTo>
                <a:cubicBezTo>
                  <a:pt x="1015807" y="316071"/>
                  <a:pt x="920361" y="293403"/>
                  <a:pt x="820829" y="295261"/>
                </a:cubicBezTo>
                <a:cubicBezTo>
                  <a:pt x="694558" y="297491"/>
                  <a:pt x="569401" y="307524"/>
                  <a:pt x="449072" y="352117"/>
                </a:cubicBezTo>
                <a:cubicBezTo>
                  <a:pt x="388164" y="374414"/>
                  <a:pt x="324657" y="390765"/>
                  <a:pt x="265235" y="416406"/>
                </a:cubicBezTo>
                <a:cubicBezTo>
                  <a:pt x="221783" y="434987"/>
                  <a:pt x="182788" y="463601"/>
                  <a:pt x="142307" y="488499"/>
                </a:cubicBezTo>
                <a:cubicBezTo>
                  <a:pt x="130422" y="495931"/>
                  <a:pt x="120395" y="506708"/>
                  <a:pt x="108882" y="516741"/>
                </a:cubicBezTo>
                <a:cubicBezTo>
                  <a:pt x="79914" y="506708"/>
                  <a:pt x="68401" y="483296"/>
                  <a:pt x="58745" y="459513"/>
                </a:cubicBezTo>
                <a:cubicBezTo>
                  <a:pt x="39804" y="414176"/>
                  <a:pt x="22349" y="367725"/>
                  <a:pt x="4522" y="322017"/>
                </a:cubicBezTo>
                <a:cubicBezTo>
                  <a:pt x="-5134" y="297119"/>
                  <a:pt x="1180" y="273707"/>
                  <a:pt x="18635" y="257357"/>
                </a:cubicBezTo>
                <a:cubicBezTo>
                  <a:pt x="41661" y="235803"/>
                  <a:pt x="68401" y="218337"/>
                  <a:pt x="94026" y="200128"/>
                </a:cubicBezTo>
                <a:cubicBezTo>
                  <a:pt x="104425" y="192696"/>
                  <a:pt x="117795" y="188980"/>
                  <a:pt x="128194" y="181548"/>
                </a:cubicBezTo>
                <a:cubicBezTo>
                  <a:pt x="184273" y="139184"/>
                  <a:pt x="248523" y="112428"/>
                  <a:pt x="313144" y="88273"/>
                </a:cubicBezTo>
                <a:cubicBezTo>
                  <a:pt x="387422" y="60403"/>
                  <a:pt x="462813" y="31789"/>
                  <a:pt x="540433" y="18411"/>
                </a:cubicBezTo>
                <a:cubicBezTo>
                  <a:pt x="629565" y="3175"/>
                  <a:pt x="721669" y="2431"/>
                  <a:pt x="812659" y="202"/>
                </a:cubicBezTo>
                <a:cubicBezTo>
                  <a:pt x="866510" y="-1285"/>
                  <a:pt x="921103" y="5776"/>
                  <a:pt x="974954" y="10607"/>
                </a:cubicBezTo>
                <a:cubicBezTo>
                  <a:pt x="1036605" y="15809"/>
                  <a:pt x="1097141" y="22498"/>
                  <a:pt x="1154705" y="52970"/>
                </a:cubicBezTo>
                <a:cubicBezTo>
                  <a:pt x="1201500" y="77497"/>
                  <a:pt x="1254980" y="88645"/>
                  <a:pt x="1304745" y="107969"/>
                </a:cubicBezTo>
                <a:cubicBezTo>
                  <a:pt x="1339656" y="121347"/>
                  <a:pt x="1374195" y="136955"/>
                  <a:pt x="1407619" y="153305"/>
                </a:cubicBezTo>
                <a:cubicBezTo>
                  <a:pt x="1440301" y="169656"/>
                  <a:pt x="1457014" y="205703"/>
                  <a:pt x="1447729" y="240262"/>
                </a:cubicBezTo>
                <a:cubicBezTo>
                  <a:pt x="1433245" y="293403"/>
                  <a:pt x="1418018" y="346543"/>
                  <a:pt x="1399078" y="398197"/>
                </a:cubicBezTo>
                <a:cubicBezTo>
                  <a:pt x="1392021" y="416778"/>
                  <a:pt x="1373823" y="432014"/>
                  <a:pt x="1357111" y="453939"/>
                </a:cubicBezTo>
                <a:close/>
                <a:moveTo>
                  <a:pt x="1408733" y="226141"/>
                </a:moveTo>
                <a:cubicBezTo>
                  <a:pt x="1386079" y="214993"/>
                  <a:pt x="1368624" y="204216"/>
                  <a:pt x="1350054" y="197899"/>
                </a:cubicBezTo>
                <a:cubicBezTo>
                  <a:pt x="1252751" y="164825"/>
                  <a:pt x="1155820" y="131752"/>
                  <a:pt x="1057402" y="101651"/>
                </a:cubicBezTo>
                <a:cubicBezTo>
                  <a:pt x="1016178" y="89017"/>
                  <a:pt x="972726" y="80470"/>
                  <a:pt x="930017" y="76382"/>
                </a:cubicBezTo>
                <a:cubicBezTo>
                  <a:pt x="875794" y="71179"/>
                  <a:pt x="820458" y="69693"/>
                  <a:pt x="765864" y="71923"/>
                </a:cubicBezTo>
                <a:cubicBezTo>
                  <a:pt x="695301" y="74524"/>
                  <a:pt x="624366" y="78240"/>
                  <a:pt x="554174" y="88273"/>
                </a:cubicBezTo>
                <a:cubicBezTo>
                  <a:pt x="502923" y="95334"/>
                  <a:pt x="453157" y="112800"/>
                  <a:pt x="402648" y="126178"/>
                </a:cubicBezTo>
                <a:cubicBezTo>
                  <a:pt x="387422" y="130266"/>
                  <a:pt x="371823" y="134725"/>
                  <a:pt x="357339" y="141414"/>
                </a:cubicBezTo>
                <a:cubicBezTo>
                  <a:pt x="301631" y="167055"/>
                  <a:pt x="246295" y="195669"/>
                  <a:pt x="189844" y="220939"/>
                </a:cubicBezTo>
                <a:cubicBezTo>
                  <a:pt x="137107" y="244722"/>
                  <a:pt x="99226" y="286342"/>
                  <a:pt x="56888" y="320159"/>
                </a:cubicBezTo>
                <a:cubicBezTo>
                  <a:pt x="70629" y="374414"/>
                  <a:pt x="86599" y="406373"/>
                  <a:pt x="108139" y="426068"/>
                </a:cubicBezTo>
                <a:cubicBezTo>
                  <a:pt x="144164" y="405258"/>
                  <a:pt x="180559" y="387420"/>
                  <a:pt x="213613" y="364752"/>
                </a:cubicBezTo>
                <a:cubicBezTo>
                  <a:pt x="290490" y="311983"/>
                  <a:pt x="380737" y="294518"/>
                  <a:pt x="466155" y="264789"/>
                </a:cubicBezTo>
                <a:cubicBezTo>
                  <a:pt x="538576" y="239891"/>
                  <a:pt x="615453" y="230972"/>
                  <a:pt x="692330" y="227628"/>
                </a:cubicBezTo>
                <a:cubicBezTo>
                  <a:pt x="745809" y="225398"/>
                  <a:pt x="800032" y="217223"/>
                  <a:pt x="852397" y="223168"/>
                </a:cubicBezTo>
                <a:cubicBezTo>
                  <a:pt x="941158" y="233202"/>
                  <a:pt x="1029920" y="247323"/>
                  <a:pt x="1116453" y="268876"/>
                </a:cubicBezTo>
                <a:cubicBezTo>
                  <a:pt x="1191473" y="287829"/>
                  <a:pt x="1266864" y="313098"/>
                  <a:pt x="1321829" y="374786"/>
                </a:cubicBezTo>
                <a:cubicBezTo>
                  <a:pt x="1327771" y="381475"/>
                  <a:pt x="1337056" y="385191"/>
                  <a:pt x="1343370" y="389278"/>
                </a:cubicBezTo>
                <a:cubicBezTo>
                  <a:pt x="1364910" y="334652"/>
                  <a:pt x="1386079" y="282626"/>
                  <a:pt x="1408733" y="226141"/>
                </a:cubicBezTo>
                <a:close/>
                <a:moveTo>
                  <a:pt x="1188130" y="885379"/>
                </a:moveTo>
                <a:cubicBezTo>
                  <a:pt x="1163990" y="866799"/>
                  <a:pt x="1145421" y="853792"/>
                  <a:pt x="1127966" y="839300"/>
                </a:cubicBezTo>
                <a:cubicBezTo>
                  <a:pt x="979040" y="717411"/>
                  <a:pt x="812659" y="672818"/>
                  <a:pt x="624737" y="726701"/>
                </a:cubicBezTo>
                <a:cubicBezTo>
                  <a:pt x="588713" y="737106"/>
                  <a:pt x="552688" y="749370"/>
                  <a:pt x="517778" y="762748"/>
                </a:cubicBezTo>
                <a:cubicBezTo>
                  <a:pt x="440158" y="792848"/>
                  <a:pt x="378137" y="842644"/>
                  <a:pt x="332456" y="912135"/>
                </a:cubicBezTo>
                <a:cubicBezTo>
                  <a:pt x="322800" y="927000"/>
                  <a:pt x="312773" y="938148"/>
                  <a:pt x="294575" y="934432"/>
                </a:cubicBezTo>
                <a:cubicBezTo>
                  <a:pt x="277491" y="930716"/>
                  <a:pt x="277863" y="914737"/>
                  <a:pt x="273035" y="900987"/>
                </a:cubicBezTo>
                <a:cubicBezTo>
                  <a:pt x="262264" y="869772"/>
                  <a:pt x="246666" y="840043"/>
                  <a:pt x="233296" y="809942"/>
                </a:cubicBezTo>
                <a:cubicBezTo>
                  <a:pt x="221412" y="783558"/>
                  <a:pt x="209899" y="756802"/>
                  <a:pt x="198386" y="730418"/>
                </a:cubicBezTo>
                <a:cubicBezTo>
                  <a:pt x="191330" y="714438"/>
                  <a:pt x="194672" y="702175"/>
                  <a:pt x="206185" y="686939"/>
                </a:cubicBezTo>
                <a:cubicBezTo>
                  <a:pt x="243324" y="639001"/>
                  <a:pt x="293832" y="607043"/>
                  <a:pt x="340255" y="570253"/>
                </a:cubicBezTo>
                <a:cubicBezTo>
                  <a:pt x="416390" y="510795"/>
                  <a:pt x="508865" y="491472"/>
                  <a:pt x="599112" y="465459"/>
                </a:cubicBezTo>
                <a:cubicBezTo>
                  <a:pt x="665590" y="446507"/>
                  <a:pt x="732811" y="439446"/>
                  <a:pt x="800403" y="440932"/>
                </a:cubicBezTo>
                <a:cubicBezTo>
                  <a:pt x="866138" y="442419"/>
                  <a:pt x="933359" y="438331"/>
                  <a:pt x="996495" y="467317"/>
                </a:cubicBezTo>
                <a:cubicBezTo>
                  <a:pt x="1024720" y="479952"/>
                  <a:pt x="1058145" y="480695"/>
                  <a:pt x="1087856" y="490357"/>
                </a:cubicBezTo>
                <a:cubicBezTo>
                  <a:pt x="1137993" y="506336"/>
                  <a:pt x="1182559" y="534207"/>
                  <a:pt x="1222298" y="568767"/>
                </a:cubicBezTo>
                <a:cubicBezTo>
                  <a:pt x="1241610" y="585489"/>
                  <a:pt x="1257208" y="607786"/>
                  <a:pt x="1270206" y="629711"/>
                </a:cubicBezTo>
                <a:cubicBezTo>
                  <a:pt x="1276149" y="640488"/>
                  <a:pt x="1275777" y="658325"/>
                  <a:pt x="1271692" y="670588"/>
                </a:cubicBezTo>
                <a:cubicBezTo>
                  <a:pt x="1254980" y="718526"/>
                  <a:pt x="1235296" y="765349"/>
                  <a:pt x="1216727" y="812544"/>
                </a:cubicBezTo>
                <a:cubicBezTo>
                  <a:pt x="1208185" y="833725"/>
                  <a:pt x="1199643" y="855279"/>
                  <a:pt x="1188130" y="885379"/>
                </a:cubicBezTo>
                <a:close/>
                <a:moveTo>
                  <a:pt x="245552" y="726701"/>
                </a:moveTo>
                <a:cubicBezTo>
                  <a:pt x="266721" y="762004"/>
                  <a:pt x="286404" y="794706"/>
                  <a:pt x="308316" y="831496"/>
                </a:cubicBezTo>
                <a:cubicBezTo>
                  <a:pt x="381479" y="746768"/>
                  <a:pt x="468012" y="692885"/>
                  <a:pt x="573115" y="663528"/>
                </a:cubicBezTo>
                <a:cubicBezTo>
                  <a:pt x="678960" y="634170"/>
                  <a:pt x="784062" y="629339"/>
                  <a:pt x="889907" y="652008"/>
                </a:cubicBezTo>
                <a:cubicBezTo>
                  <a:pt x="993895" y="674304"/>
                  <a:pt x="1083771" y="728188"/>
                  <a:pt x="1168447" y="790247"/>
                </a:cubicBezTo>
                <a:cubicBezTo>
                  <a:pt x="1187759" y="738221"/>
                  <a:pt x="1205214" y="691027"/>
                  <a:pt x="1222298" y="644947"/>
                </a:cubicBezTo>
                <a:cubicBezTo>
                  <a:pt x="1192587" y="610015"/>
                  <a:pt x="1192958" y="608901"/>
                  <a:pt x="1152848" y="591807"/>
                </a:cubicBezTo>
                <a:cubicBezTo>
                  <a:pt x="1101226" y="569510"/>
                  <a:pt x="1050346" y="541267"/>
                  <a:pt x="996124" y="530119"/>
                </a:cubicBezTo>
                <a:cubicBezTo>
                  <a:pt x="930017" y="516741"/>
                  <a:pt x="860939" y="514511"/>
                  <a:pt x="793347" y="514140"/>
                </a:cubicBezTo>
                <a:cubicBezTo>
                  <a:pt x="709413" y="513397"/>
                  <a:pt x="625851" y="519342"/>
                  <a:pt x="546375" y="551673"/>
                </a:cubicBezTo>
                <a:cubicBezTo>
                  <a:pt x="515921" y="563936"/>
                  <a:pt x="481011" y="566537"/>
                  <a:pt x="451671" y="581030"/>
                </a:cubicBezTo>
                <a:cubicBezTo>
                  <a:pt x="375537" y="617819"/>
                  <a:pt x="308688" y="668730"/>
                  <a:pt x="245552" y="726701"/>
                </a:cubicBezTo>
                <a:close/>
                <a:moveTo>
                  <a:pt x="723897" y="1338373"/>
                </a:moveTo>
                <a:cubicBezTo>
                  <a:pt x="637364" y="1335772"/>
                  <a:pt x="575343" y="1290807"/>
                  <a:pt x="533748" y="1219458"/>
                </a:cubicBezTo>
                <a:cubicBezTo>
                  <a:pt x="504408" y="1169662"/>
                  <a:pt x="511093" y="1114663"/>
                  <a:pt x="539690" y="1065982"/>
                </a:cubicBezTo>
                <a:cubicBezTo>
                  <a:pt x="557145" y="1036253"/>
                  <a:pt x="579057" y="1008383"/>
                  <a:pt x="603568" y="984228"/>
                </a:cubicBezTo>
                <a:cubicBezTo>
                  <a:pt x="638479" y="949668"/>
                  <a:pt x="686016" y="940006"/>
                  <a:pt x="732439" y="942979"/>
                </a:cubicBezTo>
                <a:cubicBezTo>
                  <a:pt x="783691" y="946324"/>
                  <a:pt x="831228" y="965276"/>
                  <a:pt x="865024" y="1008383"/>
                </a:cubicBezTo>
                <a:cubicBezTo>
                  <a:pt x="872823" y="1018416"/>
                  <a:pt x="883965" y="1026220"/>
                  <a:pt x="894364" y="1034024"/>
                </a:cubicBezTo>
                <a:cubicBezTo>
                  <a:pt x="933359" y="1064496"/>
                  <a:pt x="945986" y="1106116"/>
                  <a:pt x="943758" y="1153683"/>
                </a:cubicBezTo>
                <a:cubicBezTo>
                  <a:pt x="938187" y="1272598"/>
                  <a:pt x="849055" y="1347292"/>
                  <a:pt x="723897" y="1338373"/>
                </a:cubicBezTo>
                <a:close/>
                <a:moveTo>
                  <a:pt x="749523" y="1005038"/>
                </a:moveTo>
                <a:cubicBezTo>
                  <a:pt x="721669" y="1003923"/>
                  <a:pt x="699757" y="1012470"/>
                  <a:pt x="677474" y="1025105"/>
                </a:cubicBezTo>
                <a:cubicBezTo>
                  <a:pt x="624737" y="1054834"/>
                  <a:pt x="603568" y="1105373"/>
                  <a:pt x="590570" y="1158885"/>
                </a:cubicBezTo>
                <a:cubicBezTo>
                  <a:pt x="586485" y="1175236"/>
                  <a:pt x="596141" y="1200134"/>
                  <a:pt x="608025" y="1213512"/>
                </a:cubicBezTo>
                <a:cubicBezTo>
                  <a:pt x="674874" y="1288577"/>
                  <a:pt x="784062" y="1280030"/>
                  <a:pt x="846826" y="1227262"/>
                </a:cubicBezTo>
                <a:cubicBezTo>
                  <a:pt x="878023" y="1201249"/>
                  <a:pt x="885450" y="1167432"/>
                  <a:pt x="886936" y="1131014"/>
                </a:cubicBezTo>
                <a:cubicBezTo>
                  <a:pt x="887307" y="1122096"/>
                  <a:pt x="883222" y="1110204"/>
                  <a:pt x="877280" y="1103887"/>
                </a:cubicBezTo>
                <a:cubicBezTo>
                  <a:pt x="855739" y="1080475"/>
                  <a:pt x="833828" y="1057064"/>
                  <a:pt x="809316" y="1037368"/>
                </a:cubicBezTo>
                <a:cubicBezTo>
                  <a:pt x="791861" y="1023247"/>
                  <a:pt x="769578" y="1015443"/>
                  <a:pt x="749523" y="100503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6" name="Google Shape;116;p18"/>
          <p:cNvSpPr/>
          <p:nvPr/>
        </p:nvSpPr>
        <p:spPr>
          <a:xfrm>
            <a:off x="5632485" y="4018979"/>
            <a:ext cx="1315868" cy="611247"/>
          </a:xfrm>
          <a:custGeom>
            <a:avLst/>
            <a:gdLst/>
            <a:ahLst/>
            <a:cxnLst/>
            <a:rect l="l" t="t" r="r" b="b"/>
            <a:pathLst>
              <a:path w="2631736" h="1222495" extrusionOk="0">
                <a:moveTo>
                  <a:pt x="927988" y="625109"/>
                </a:moveTo>
                <a:cubicBezTo>
                  <a:pt x="875358" y="622315"/>
                  <a:pt x="826920" y="619520"/>
                  <a:pt x="776153" y="617192"/>
                </a:cubicBezTo>
                <a:cubicBezTo>
                  <a:pt x="771495" y="630233"/>
                  <a:pt x="766372" y="645137"/>
                  <a:pt x="761249" y="660041"/>
                </a:cubicBezTo>
                <a:cubicBezTo>
                  <a:pt x="755660" y="675876"/>
                  <a:pt x="754263" y="693575"/>
                  <a:pt x="739824" y="705219"/>
                </a:cubicBezTo>
                <a:cubicBezTo>
                  <a:pt x="736564" y="708013"/>
                  <a:pt x="736098" y="714068"/>
                  <a:pt x="734235" y="718726"/>
                </a:cubicBezTo>
                <a:cubicBezTo>
                  <a:pt x="725386" y="741082"/>
                  <a:pt x="719797" y="764835"/>
                  <a:pt x="707687" y="785328"/>
                </a:cubicBezTo>
                <a:cubicBezTo>
                  <a:pt x="671824" y="844945"/>
                  <a:pt x="634564" y="904095"/>
                  <a:pt x="596372" y="962314"/>
                </a:cubicBezTo>
                <a:cubicBezTo>
                  <a:pt x="568427" y="1004698"/>
                  <a:pt x="528372" y="1035903"/>
                  <a:pt x="491112" y="1069438"/>
                </a:cubicBezTo>
                <a:cubicBezTo>
                  <a:pt x="456181" y="1101109"/>
                  <a:pt x="418455" y="1129520"/>
                  <a:pt x="380263" y="1156999"/>
                </a:cubicBezTo>
                <a:cubicBezTo>
                  <a:pt x="330427" y="1193328"/>
                  <a:pt x="288975" y="1190533"/>
                  <a:pt x="246126" y="1145355"/>
                </a:cubicBezTo>
                <a:cubicBezTo>
                  <a:pt x="217715" y="1115547"/>
                  <a:pt x="194428" y="1081547"/>
                  <a:pt x="169277" y="1048944"/>
                </a:cubicBezTo>
                <a:cubicBezTo>
                  <a:pt x="139003" y="1009821"/>
                  <a:pt x="116647" y="966506"/>
                  <a:pt x="100345" y="918999"/>
                </a:cubicBezTo>
                <a:cubicBezTo>
                  <a:pt x="90565" y="890588"/>
                  <a:pt x="75661" y="864041"/>
                  <a:pt x="67277" y="835164"/>
                </a:cubicBezTo>
                <a:cubicBezTo>
                  <a:pt x="56565" y="799767"/>
                  <a:pt x="50510" y="762972"/>
                  <a:pt x="42592" y="726643"/>
                </a:cubicBezTo>
                <a:cubicBezTo>
                  <a:pt x="40729" y="717794"/>
                  <a:pt x="37935" y="709411"/>
                  <a:pt x="35606" y="700096"/>
                </a:cubicBezTo>
                <a:cubicBezTo>
                  <a:pt x="29551" y="699164"/>
                  <a:pt x="24428" y="699164"/>
                  <a:pt x="19770" y="697767"/>
                </a:cubicBezTo>
                <a:cubicBezTo>
                  <a:pt x="-257" y="691246"/>
                  <a:pt x="-7244" y="671219"/>
                  <a:pt x="9058" y="659109"/>
                </a:cubicBezTo>
                <a:cubicBezTo>
                  <a:pt x="35606" y="639548"/>
                  <a:pt x="34209" y="614397"/>
                  <a:pt x="32811" y="586452"/>
                </a:cubicBezTo>
                <a:cubicBezTo>
                  <a:pt x="28619" y="507740"/>
                  <a:pt x="45852" y="435082"/>
                  <a:pt x="94756" y="371740"/>
                </a:cubicBezTo>
                <a:cubicBezTo>
                  <a:pt x="129222" y="327028"/>
                  <a:pt x="209332" y="311192"/>
                  <a:pt x="264290" y="345192"/>
                </a:cubicBezTo>
                <a:cubicBezTo>
                  <a:pt x="300619" y="367548"/>
                  <a:pt x="333222" y="393165"/>
                  <a:pt x="356044" y="434151"/>
                </a:cubicBezTo>
                <a:cubicBezTo>
                  <a:pt x="363962" y="424836"/>
                  <a:pt x="369551" y="418781"/>
                  <a:pt x="375140" y="411795"/>
                </a:cubicBezTo>
                <a:cubicBezTo>
                  <a:pt x="406345" y="372671"/>
                  <a:pt x="444537" y="346124"/>
                  <a:pt x="495304" y="338671"/>
                </a:cubicBezTo>
                <a:cubicBezTo>
                  <a:pt x="525112" y="334014"/>
                  <a:pt x="553989" y="326562"/>
                  <a:pt x="584728" y="329822"/>
                </a:cubicBezTo>
                <a:cubicBezTo>
                  <a:pt x="593112" y="330754"/>
                  <a:pt x="602893" y="327959"/>
                  <a:pt x="610811" y="324699"/>
                </a:cubicBezTo>
                <a:cubicBezTo>
                  <a:pt x="684400" y="293493"/>
                  <a:pt x="757057" y="260425"/>
                  <a:pt x="830646" y="230151"/>
                </a:cubicBezTo>
                <a:cubicBezTo>
                  <a:pt x="879550" y="210124"/>
                  <a:pt x="929851" y="192891"/>
                  <a:pt x="979221" y="173795"/>
                </a:cubicBezTo>
                <a:cubicBezTo>
                  <a:pt x="1023933" y="156562"/>
                  <a:pt x="1068646" y="138398"/>
                  <a:pt x="1113358" y="120699"/>
                </a:cubicBezTo>
                <a:cubicBezTo>
                  <a:pt x="1156207" y="103466"/>
                  <a:pt x="1199057" y="87165"/>
                  <a:pt x="1241440" y="69001"/>
                </a:cubicBezTo>
                <a:cubicBezTo>
                  <a:pt x="1272646" y="55960"/>
                  <a:pt x="1302454" y="39658"/>
                  <a:pt x="1334125" y="27549"/>
                </a:cubicBezTo>
                <a:cubicBezTo>
                  <a:pt x="1362070" y="16836"/>
                  <a:pt x="1390947" y="8919"/>
                  <a:pt x="1419823" y="1001"/>
                </a:cubicBezTo>
                <a:cubicBezTo>
                  <a:pt x="1434262" y="-2725"/>
                  <a:pt x="1444043" y="4261"/>
                  <a:pt x="1451960" y="16836"/>
                </a:cubicBezTo>
                <a:cubicBezTo>
                  <a:pt x="1484563" y="68069"/>
                  <a:pt x="1488289" y="126754"/>
                  <a:pt x="1496673" y="184042"/>
                </a:cubicBezTo>
                <a:cubicBezTo>
                  <a:pt x="1497604" y="189631"/>
                  <a:pt x="1492015" y="196151"/>
                  <a:pt x="1489686" y="202206"/>
                </a:cubicBezTo>
                <a:cubicBezTo>
                  <a:pt x="1483166" y="198480"/>
                  <a:pt x="1472919" y="196617"/>
                  <a:pt x="1470591" y="191494"/>
                </a:cubicBezTo>
                <a:cubicBezTo>
                  <a:pt x="1459412" y="162617"/>
                  <a:pt x="1450097" y="132809"/>
                  <a:pt x="1441248" y="103466"/>
                </a:cubicBezTo>
                <a:cubicBezTo>
                  <a:pt x="1437522" y="91357"/>
                  <a:pt x="1437056" y="78316"/>
                  <a:pt x="1434262" y="61549"/>
                </a:cubicBezTo>
                <a:cubicBezTo>
                  <a:pt x="1415166" y="66206"/>
                  <a:pt x="1397933" y="69932"/>
                  <a:pt x="1381166" y="74590"/>
                </a:cubicBezTo>
                <a:cubicBezTo>
                  <a:pt x="1316426" y="93220"/>
                  <a:pt x="1259139" y="129083"/>
                  <a:pt x="1197194" y="153768"/>
                </a:cubicBezTo>
                <a:cubicBezTo>
                  <a:pt x="1136646" y="177521"/>
                  <a:pt x="1075632" y="200343"/>
                  <a:pt x="1015550" y="224562"/>
                </a:cubicBezTo>
                <a:cubicBezTo>
                  <a:pt x="963851" y="245521"/>
                  <a:pt x="912619" y="267877"/>
                  <a:pt x="860920" y="289767"/>
                </a:cubicBezTo>
                <a:cubicBezTo>
                  <a:pt x="816673" y="308398"/>
                  <a:pt x="772427" y="327028"/>
                  <a:pt x="728180" y="346124"/>
                </a:cubicBezTo>
                <a:cubicBezTo>
                  <a:pt x="715605" y="351713"/>
                  <a:pt x="703030" y="357302"/>
                  <a:pt x="685331" y="365219"/>
                </a:cubicBezTo>
                <a:cubicBezTo>
                  <a:pt x="757989" y="408534"/>
                  <a:pt x="781276" y="475137"/>
                  <a:pt x="786865" y="552918"/>
                </a:cubicBezTo>
                <a:cubicBezTo>
                  <a:pt x="814810" y="552918"/>
                  <a:pt x="841358" y="551986"/>
                  <a:pt x="867906" y="553384"/>
                </a:cubicBezTo>
                <a:cubicBezTo>
                  <a:pt x="891660" y="554781"/>
                  <a:pt x="915413" y="558973"/>
                  <a:pt x="941961" y="561767"/>
                </a:cubicBezTo>
                <a:cubicBezTo>
                  <a:pt x="942892" y="556644"/>
                  <a:pt x="944755" y="549192"/>
                  <a:pt x="945221" y="541740"/>
                </a:cubicBezTo>
                <a:cubicBezTo>
                  <a:pt x="946619" y="511931"/>
                  <a:pt x="955002" y="483986"/>
                  <a:pt x="973166" y="460699"/>
                </a:cubicBezTo>
                <a:cubicBezTo>
                  <a:pt x="993194" y="434151"/>
                  <a:pt x="1008564" y="404343"/>
                  <a:pt x="1037906" y="383850"/>
                </a:cubicBezTo>
                <a:cubicBezTo>
                  <a:pt x="1089139" y="347521"/>
                  <a:pt x="1142700" y="337740"/>
                  <a:pt x="1199057" y="361959"/>
                </a:cubicBezTo>
                <a:cubicBezTo>
                  <a:pt x="1230262" y="375466"/>
                  <a:pt x="1254481" y="401548"/>
                  <a:pt x="1274043" y="429959"/>
                </a:cubicBezTo>
                <a:cubicBezTo>
                  <a:pt x="1283824" y="443932"/>
                  <a:pt x="1292207" y="458836"/>
                  <a:pt x="1302454" y="475603"/>
                </a:cubicBezTo>
                <a:cubicBezTo>
                  <a:pt x="1307111" y="471877"/>
                  <a:pt x="1312235" y="469548"/>
                  <a:pt x="1315961" y="465356"/>
                </a:cubicBezTo>
                <a:cubicBezTo>
                  <a:pt x="1334125" y="443466"/>
                  <a:pt x="1353687" y="423438"/>
                  <a:pt x="1383029" y="416918"/>
                </a:cubicBezTo>
                <a:cubicBezTo>
                  <a:pt x="1385824" y="416452"/>
                  <a:pt x="1388618" y="414589"/>
                  <a:pt x="1390947" y="412726"/>
                </a:cubicBezTo>
                <a:cubicBezTo>
                  <a:pt x="1428207" y="374069"/>
                  <a:pt x="1478974" y="372206"/>
                  <a:pt x="1526015" y="371740"/>
                </a:cubicBezTo>
                <a:cubicBezTo>
                  <a:pt x="1563741" y="371274"/>
                  <a:pt x="1600070" y="386178"/>
                  <a:pt x="1626152" y="421110"/>
                </a:cubicBezTo>
                <a:cubicBezTo>
                  <a:pt x="1649905" y="452781"/>
                  <a:pt x="1665275" y="486781"/>
                  <a:pt x="1670864" y="524973"/>
                </a:cubicBezTo>
                <a:cubicBezTo>
                  <a:pt x="1674590" y="552452"/>
                  <a:pt x="1671796" y="580397"/>
                  <a:pt x="1671796" y="612068"/>
                </a:cubicBezTo>
                <a:cubicBezTo>
                  <a:pt x="1706727" y="593438"/>
                  <a:pt x="1738864" y="575740"/>
                  <a:pt x="1771467" y="559438"/>
                </a:cubicBezTo>
                <a:cubicBezTo>
                  <a:pt x="1809659" y="539877"/>
                  <a:pt x="1849248" y="522178"/>
                  <a:pt x="1887439" y="503082"/>
                </a:cubicBezTo>
                <a:cubicBezTo>
                  <a:pt x="1932617" y="480260"/>
                  <a:pt x="1977330" y="455110"/>
                  <a:pt x="2022974" y="432288"/>
                </a:cubicBezTo>
                <a:cubicBezTo>
                  <a:pt x="2130563" y="379192"/>
                  <a:pt x="2236754" y="321904"/>
                  <a:pt x="2350864" y="282315"/>
                </a:cubicBezTo>
                <a:cubicBezTo>
                  <a:pt x="2419329" y="258562"/>
                  <a:pt x="2487329" y="232014"/>
                  <a:pt x="2555329" y="207329"/>
                </a:cubicBezTo>
                <a:cubicBezTo>
                  <a:pt x="2587932" y="195220"/>
                  <a:pt x="2607494" y="203137"/>
                  <a:pt x="2616809" y="234343"/>
                </a:cubicBezTo>
                <a:cubicBezTo>
                  <a:pt x="2635904" y="299083"/>
                  <a:pt x="2634507" y="365219"/>
                  <a:pt x="2624726" y="431822"/>
                </a:cubicBezTo>
                <a:cubicBezTo>
                  <a:pt x="2623795" y="436945"/>
                  <a:pt x="2621466" y="441137"/>
                  <a:pt x="2620069" y="446260"/>
                </a:cubicBezTo>
                <a:cubicBezTo>
                  <a:pt x="2617740" y="455575"/>
                  <a:pt x="2614480" y="464890"/>
                  <a:pt x="2602836" y="463027"/>
                </a:cubicBezTo>
                <a:cubicBezTo>
                  <a:pt x="2589795" y="461164"/>
                  <a:pt x="2589329" y="449521"/>
                  <a:pt x="2589329" y="439740"/>
                </a:cubicBezTo>
                <a:cubicBezTo>
                  <a:pt x="2589795" y="417849"/>
                  <a:pt x="2593055" y="395959"/>
                  <a:pt x="2591192" y="374069"/>
                </a:cubicBezTo>
                <a:cubicBezTo>
                  <a:pt x="2588864" y="340069"/>
                  <a:pt x="2583274" y="306535"/>
                  <a:pt x="2579083" y="270206"/>
                </a:cubicBezTo>
                <a:cubicBezTo>
                  <a:pt x="2569302" y="272069"/>
                  <a:pt x="2561384" y="272535"/>
                  <a:pt x="2554398" y="275329"/>
                </a:cubicBezTo>
                <a:cubicBezTo>
                  <a:pt x="2500836" y="294891"/>
                  <a:pt x="2446343" y="309795"/>
                  <a:pt x="2394179" y="333548"/>
                </a:cubicBezTo>
                <a:cubicBezTo>
                  <a:pt x="2328042" y="363822"/>
                  <a:pt x="2258645" y="388507"/>
                  <a:pt x="2192508" y="419247"/>
                </a:cubicBezTo>
                <a:cubicBezTo>
                  <a:pt x="2117987" y="453712"/>
                  <a:pt x="2045330" y="491904"/>
                  <a:pt x="1972206" y="529630"/>
                </a:cubicBezTo>
                <a:cubicBezTo>
                  <a:pt x="1915385" y="558507"/>
                  <a:pt x="1859029" y="588781"/>
                  <a:pt x="1802672" y="618589"/>
                </a:cubicBezTo>
                <a:cubicBezTo>
                  <a:pt x="1757494" y="642342"/>
                  <a:pt x="1713248" y="667493"/>
                  <a:pt x="1667138" y="689849"/>
                </a:cubicBezTo>
                <a:cubicBezTo>
                  <a:pt x="1649440" y="698233"/>
                  <a:pt x="1642453" y="711739"/>
                  <a:pt x="1635001" y="727109"/>
                </a:cubicBezTo>
                <a:cubicBezTo>
                  <a:pt x="1614508" y="768561"/>
                  <a:pt x="1595412" y="810479"/>
                  <a:pt x="1572125" y="850068"/>
                </a:cubicBezTo>
                <a:cubicBezTo>
                  <a:pt x="1552097" y="884534"/>
                  <a:pt x="1528344" y="917136"/>
                  <a:pt x="1504125" y="948807"/>
                </a:cubicBezTo>
                <a:cubicBezTo>
                  <a:pt x="1468262" y="995383"/>
                  <a:pt x="1440782" y="1047547"/>
                  <a:pt x="1405385" y="1093657"/>
                </a:cubicBezTo>
                <a:cubicBezTo>
                  <a:pt x="1371385" y="1137903"/>
                  <a:pt x="1335057" y="1181218"/>
                  <a:pt x="1284289" y="1207766"/>
                </a:cubicBezTo>
                <a:cubicBezTo>
                  <a:pt x="1256344" y="1222204"/>
                  <a:pt x="1225605" y="1230122"/>
                  <a:pt x="1195796" y="1211958"/>
                </a:cubicBezTo>
                <a:cubicBezTo>
                  <a:pt x="1179029" y="1201711"/>
                  <a:pt x="1162728" y="1189136"/>
                  <a:pt x="1147824" y="1176095"/>
                </a:cubicBezTo>
                <a:cubicBezTo>
                  <a:pt x="1086344" y="1123465"/>
                  <a:pt x="1040235" y="1059657"/>
                  <a:pt x="1011358" y="984205"/>
                </a:cubicBezTo>
                <a:cubicBezTo>
                  <a:pt x="994591" y="940424"/>
                  <a:pt x="972701" y="897575"/>
                  <a:pt x="959660" y="852862"/>
                </a:cubicBezTo>
                <a:cubicBezTo>
                  <a:pt x="943824" y="798369"/>
                  <a:pt x="928454" y="742945"/>
                  <a:pt x="933577" y="684260"/>
                </a:cubicBezTo>
                <a:cubicBezTo>
                  <a:pt x="933577" y="664233"/>
                  <a:pt x="929386" y="644205"/>
                  <a:pt x="927988" y="6251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7" name="Google Shape;117;p18"/>
          <p:cNvSpPr txBox="1">
            <a:spLocks noGrp="1"/>
          </p:cNvSpPr>
          <p:nvPr>
            <p:ph type="title"/>
          </p:nvPr>
        </p:nvSpPr>
        <p:spPr>
          <a:xfrm>
            <a:off x="855275" y="526175"/>
            <a:ext cx="2766900" cy="15168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4500"/>
              <a:buNone/>
              <a:defRPr sz="4500">
                <a:solidFill>
                  <a:schemeClr val="lt1"/>
                </a:solidFill>
              </a:defRPr>
            </a:lvl1pPr>
            <a:lvl2pPr lvl="1" algn="ctr" rtl="0">
              <a:spcBef>
                <a:spcPts val="0"/>
              </a:spcBef>
              <a:spcAft>
                <a:spcPts val="0"/>
              </a:spcAft>
              <a:buClr>
                <a:schemeClr val="lt1"/>
              </a:buClr>
              <a:buSzPts val="4500"/>
              <a:buFont typeface="Just Another Hand"/>
              <a:buNone/>
              <a:defRPr sz="4500">
                <a:solidFill>
                  <a:schemeClr val="lt1"/>
                </a:solidFill>
                <a:latin typeface="Just Another Hand"/>
                <a:ea typeface="Just Another Hand"/>
                <a:cs typeface="Just Another Hand"/>
                <a:sym typeface="Just Another Hand"/>
              </a:defRPr>
            </a:lvl2pPr>
            <a:lvl3pPr lvl="2" algn="ctr" rtl="0">
              <a:spcBef>
                <a:spcPts val="0"/>
              </a:spcBef>
              <a:spcAft>
                <a:spcPts val="0"/>
              </a:spcAft>
              <a:buClr>
                <a:schemeClr val="lt1"/>
              </a:buClr>
              <a:buSzPts val="4500"/>
              <a:buFont typeface="Just Another Hand"/>
              <a:buNone/>
              <a:defRPr sz="4500">
                <a:solidFill>
                  <a:schemeClr val="lt1"/>
                </a:solidFill>
                <a:latin typeface="Just Another Hand"/>
                <a:ea typeface="Just Another Hand"/>
                <a:cs typeface="Just Another Hand"/>
                <a:sym typeface="Just Another Hand"/>
              </a:defRPr>
            </a:lvl3pPr>
            <a:lvl4pPr lvl="3" algn="ctr" rtl="0">
              <a:spcBef>
                <a:spcPts val="0"/>
              </a:spcBef>
              <a:spcAft>
                <a:spcPts val="0"/>
              </a:spcAft>
              <a:buClr>
                <a:schemeClr val="lt1"/>
              </a:buClr>
              <a:buSzPts val="4500"/>
              <a:buFont typeface="Just Another Hand"/>
              <a:buNone/>
              <a:defRPr sz="4500">
                <a:solidFill>
                  <a:schemeClr val="lt1"/>
                </a:solidFill>
                <a:latin typeface="Just Another Hand"/>
                <a:ea typeface="Just Another Hand"/>
                <a:cs typeface="Just Another Hand"/>
                <a:sym typeface="Just Another Hand"/>
              </a:defRPr>
            </a:lvl4pPr>
            <a:lvl5pPr lvl="4" algn="ctr" rtl="0">
              <a:spcBef>
                <a:spcPts val="0"/>
              </a:spcBef>
              <a:spcAft>
                <a:spcPts val="0"/>
              </a:spcAft>
              <a:buClr>
                <a:schemeClr val="lt1"/>
              </a:buClr>
              <a:buSzPts val="4500"/>
              <a:buFont typeface="Just Another Hand"/>
              <a:buNone/>
              <a:defRPr sz="4500">
                <a:solidFill>
                  <a:schemeClr val="lt1"/>
                </a:solidFill>
                <a:latin typeface="Just Another Hand"/>
                <a:ea typeface="Just Another Hand"/>
                <a:cs typeface="Just Another Hand"/>
                <a:sym typeface="Just Another Hand"/>
              </a:defRPr>
            </a:lvl5pPr>
            <a:lvl6pPr lvl="5" algn="ctr" rtl="0">
              <a:spcBef>
                <a:spcPts val="0"/>
              </a:spcBef>
              <a:spcAft>
                <a:spcPts val="0"/>
              </a:spcAft>
              <a:buClr>
                <a:schemeClr val="lt1"/>
              </a:buClr>
              <a:buSzPts val="4500"/>
              <a:buFont typeface="Just Another Hand"/>
              <a:buNone/>
              <a:defRPr sz="4500">
                <a:solidFill>
                  <a:schemeClr val="lt1"/>
                </a:solidFill>
                <a:latin typeface="Just Another Hand"/>
                <a:ea typeface="Just Another Hand"/>
                <a:cs typeface="Just Another Hand"/>
                <a:sym typeface="Just Another Hand"/>
              </a:defRPr>
            </a:lvl6pPr>
            <a:lvl7pPr lvl="6" algn="ctr" rtl="0">
              <a:spcBef>
                <a:spcPts val="0"/>
              </a:spcBef>
              <a:spcAft>
                <a:spcPts val="0"/>
              </a:spcAft>
              <a:buClr>
                <a:schemeClr val="lt1"/>
              </a:buClr>
              <a:buSzPts val="4500"/>
              <a:buFont typeface="Just Another Hand"/>
              <a:buNone/>
              <a:defRPr sz="4500">
                <a:solidFill>
                  <a:schemeClr val="lt1"/>
                </a:solidFill>
                <a:latin typeface="Just Another Hand"/>
                <a:ea typeface="Just Another Hand"/>
                <a:cs typeface="Just Another Hand"/>
                <a:sym typeface="Just Another Hand"/>
              </a:defRPr>
            </a:lvl7pPr>
            <a:lvl8pPr lvl="7" algn="ctr" rtl="0">
              <a:spcBef>
                <a:spcPts val="0"/>
              </a:spcBef>
              <a:spcAft>
                <a:spcPts val="0"/>
              </a:spcAft>
              <a:buClr>
                <a:schemeClr val="lt1"/>
              </a:buClr>
              <a:buSzPts val="4500"/>
              <a:buFont typeface="Just Another Hand"/>
              <a:buNone/>
              <a:defRPr sz="4500">
                <a:solidFill>
                  <a:schemeClr val="lt1"/>
                </a:solidFill>
                <a:latin typeface="Just Another Hand"/>
                <a:ea typeface="Just Another Hand"/>
                <a:cs typeface="Just Another Hand"/>
                <a:sym typeface="Just Another Hand"/>
              </a:defRPr>
            </a:lvl8pPr>
            <a:lvl9pPr lvl="8" algn="ctr" rtl="0">
              <a:spcBef>
                <a:spcPts val="0"/>
              </a:spcBef>
              <a:spcAft>
                <a:spcPts val="0"/>
              </a:spcAft>
              <a:buClr>
                <a:schemeClr val="lt1"/>
              </a:buClr>
              <a:buSzPts val="4500"/>
              <a:buFont typeface="Just Another Hand"/>
              <a:buNone/>
              <a:defRPr sz="4500">
                <a:solidFill>
                  <a:schemeClr val="lt1"/>
                </a:solidFill>
                <a:latin typeface="Just Another Hand"/>
                <a:ea typeface="Just Another Hand"/>
                <a:cs typeface="Just Another Hand"/>
                <a:sym typeface="Just Another Hand"/>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18"/>
        <p:cNvGrpSpPr/>
        <p:nvPr/>
      </p:nvGrpSpPr>
      <p:grpSpPr>
        <a:xfrm>
          <a:off x="0" y="0"/>
          <a:ext cx="0" cy="0"/>
          <a:chOff x="0" y="0"/>
          <a:chExt cx="0" cy="0"/>
        </a:xfrm>
      </p:grpSpPr>
      <p:sp>
        <p:nvSpPr>
          <p:cNvPr id="119" name="Google Shape;119;p19"/>
          <p:cNvSpPr/>
          <p:nvPr/>
        </p:nvSpPr>
        <p:spPr>
          <a:xfrm>
            <a:off x="0" y="0"/>
            <a:ext cx="9144000" cy="2258100"/>
          </a:xfrm>
          <a:prstGeom prst="rect">
            <a:avLst/>
          </a:prstGeom>
          <a:solidFill>
            <a:schemeClr val="accent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20" name="Google Shape;120;p19"/>
          <p:cNvSpPr txBox="1">
            <a:spLocks noGrp="1"/>
          </p:cNvSpPr>
          <p:nvPr>
            <p:ph type="title"/>
          </p:nvPr>
        </p:nvSpPr>
        <p:spPr>
          <a:xfrm>
            <a:off x="855300" y="460550"/>
            <a:ext cx="7433400" cy="1337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4500"/>
              <a:buNone/>
              <a:defRPr sz="4500"/>
            </a:lvl1pPr>
            <a:lvl2pPr lvl="1" rtl="0">
              <a:lnSpc>
                <a:spcPct val="100000"/>
              </a:lnSpc>
              <a:spcBef>
                <a:spcPts val="0"/>
              </a:spcBef>
              <a:spcAft>
                <a:spcPts val="0"/>
              </a:spcAft>
              <a:buSzPts val="3200"/>
              <a:buNone/>
              <a:defRPr/>
            </a:lvl2pPr>
            <a:lvl3pPr lvl="2" rtl="0">
              <a:lnSpc>
                <a:spcPct val="100000"/>
              </a:lnSpc>
              <a:spcBef>
                <a:spcPts val="0"/>
              </a:spcBef>
              <a:spcAft>
                <a:spcPts val="0"/>
              </a:spcAft>
              <a:buSzPts val="3200"/>
              <a:buNone/>
              <a:defRPr/>
            </a:lvl3pPr>
            <a:lvl4pPr lvl="3" rtl="0">
              <a:lnSpc>
                <a:spcPct val="100000"/>
              </a:lnSpc>
              <a:spcBef>
                <a:spcPts val="0"/>
              </a:spcBef>
              <a:spcAft>
                <a:spcPts val="0"/>
              </a:spcAft>
              <a:buSzPts val="3200"/>
              <a:buNone/>
              <a:defRPr/>
            </a:lvl4pPr>
            <a:lvl5pPr lvl="4" rtl="0">
              <a:lnSpc>
                <a:spcPct val="100000"/>
              </a:lnSpc>
              <a:spcBef>
                <a:spcPts val="0"/>
              </a:spcBef>
              <a:spcAft>
                <a:spcPts val="0"/>
              </a:spcAft>
              <a:buSzPts val="3200"/>
              <a:buNone/>
              <a:defRPr/>
            </a:lvl5pPr>
            <a:lvl6pPr lvl="5" rtl="0">
              <a:lnSpc>
                <a:spcPct val="100000"/>
              </a:lnSpc>
              <a:spcBef>
                <a:spcPts val="0"/>
              </a:spcBef>
              <a:spcAft>
                <a:spcPts val="0"/>
              </a:spcAft>
              <a:buSzPts val="3200"/>
              <a:buNone/>
              <a:defRPr/>
            </a:lvl6pPr>
            <a:lvl7pPr lvl="6" rtl="0">
              <a:lnSpc>
                <a:spcPct val="100000"/>
              </a:lnSpc>
              <a:spcBef>
                <a:spcPts val="0"/>
              </a:spcBef>
              <a:spcAft>
                <a:spcPts val="0"/>
              </a:spcAft>
              <a:buSzPts val="3200"/>
              <a:buNone/>
              <a:defRPr/>
            </a:lvl7pPr>
            <a:lvl8pPr lvl="7" rtl="0">
              <a:lnSpc>
                <a:spcPct val="100000"/>
              </a:lnSpc>
              <a:spcBef>
                <a:spcPts val="0"/>
              </a:spcBef>
              <a:spcAft>
                <a:spcPts val="0"/>
              </a:spcAft>
              <a:buSzPts val="3200"/>
              <a:buNone/>
              <a:defRPr/>
            </a:lvl8pPr>
            <a:lvl9pPr lvl="8" rtl="0">
              <a:lnSpc>
                <a:spcPct val="100000"/>
              </a:lnSpc>
              <a:spcBef>
                <a:spcPts val="0"/>
              </a:spcBef>
              <a:spcAft>
                <a:spcPts val="0"/>
              </a:spcAft>
              <a:buSzPts val="3200"/>
              <a:buNone/>
              <a:defRPr/>
            </a:lvl9pPr>
          </a:lstStyle>
          <a:p>
            <a:endParaRPr/>
          </a:p>
        </p:txBody>
      </p:sp>
      <p:sp>
        <p:nvSpPr>
          <p:cNvPr id="121" name="Google Shape;121;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2" name="Google Shape;122;p19"/>
          <p:cNvSpPr/>
          <p:nvPr/>
        </p:nvSpPr>
        <p:spPr>
          <a:xfrm>
            <a:off x="8371981" y="460669"/>
            <a:ext cx="996174" cy="1337264"/>
          </a:xfrm>
          <a:custGeom>
            <a:avLst/>
            <a:gdLst/>
            <a:ahLst/>
            <a:cxnLst/>
            <a:rect l="l" t="t" r="r" b="b"/>
            <a:pathLst>
              <a:path w="1992347" h="2674527" extrusionOk="0">
                <a:moveTo>
                  <a:pt x="1769124" y="1462176"/>
                </a:moveTo>
                <a:cubicBezTo>
                  <a:pt x="1733904" y="1444070"/>
                  <a:pt x="1698188" y="1426460"/>
                  <a:pt x="1663713" y="1409098"/>
                </a:cubicBezTo>
                <a:cubicBezTo>
                  <a:pt x="1626261" y="1423980"/>
                  <a:pt x="1610635" y="1461680"/>
                  <a:pt x="1582608" y="1486234"/>
                </a:cubicBezTo>
                <a:cubicBezTo>
                  <a:pt x="1545652" y="1518726"/>
                  <a:pt x="1526554" y="1567091"/>
                  <a:pt x="1528787" y="1621905"/>
                </a:cubicBezTo>
                <a:cubicBezTo>
                  <a:pt x="1531763" y="1703505"/>
                  <a:pt x="1583104" y="1750630"/>
                  <a:pt x="1671898" y="1725331"/>
                </a:cubicBezTo>
                <a:cubicBezTo>
                  <a:pt x="1732664" y="1707970"/>
                  <a:pt x="1773340" y="1671014"/>
                  <a:pt x="1797399" y="1612728"/>
                </a:cubicBezTo>
                <a:cubicBezTo>
                  <a:pt x="1817985" y="1562874"/>
                  <a:pt x="1802855" y="1518230"/>
                  <a:pt x="1783013" y="1473585"/>
                </a:cubicBezTo>
                <a:cubicBezTo>
                  <a:pt x="1780781" y="1468872"/>
                  <a:pt x="1774580" y="1464904"/>
                  <a:pt x="1769124" y="1462176"/>
                </a:cubicBezTo>
                <a:close/>
                <a:moveTo>
                  <a:pt x="1629237" y="1658364"/>
                </a:moveTo>
                <a:cubicBezTo>
                  <a:pt x="1641142" y="1595862"/>
                  <a:pt x="1645359" y="1540552"/>
                  <a:pt x="1707613" y="1503100"/>
                </a:cubicBezTo>
                <a:cubicBezTo>
                  <a:pt x="1699180" y="1564859"/>
                  <a:pt x="1691492" y="1618928"/>
                  <a:pt x="1629237" y="1658364"/>
                </a:cubicBezTo>
                <a:close/>
                <a:moveTo>
                  <a:pt x="228882" y="1742941"/>
                </a:moveTo>
                <a:cubicBezTo>
                  <a:pt x="201103" y="1732524"/>
                  <a:pt x="172580" y="1723595"/>
                  <a:pt x="144553" y="1714170"/>
                </a:cubicBezTo>
                <a:cubicBezTo>
                  <a:pt x="146786" y="1708714"/>
                  <a:pt x="147034" y="1704745"/>
                  <a:pt x="149018" y="1703257"/>
                </a:cubicBezTo>
                <a:cubicBezTo>
                  <a:pt x="160179" y="1695568"/>
                  <a:pt x="171836" y="1688624"/>
                  <a:pt x="183245" y="1681679"/>
                </a:cubicBezTo>
                <a:cubicBezTo>
                  <a:pt x="183493" y="1677958"/>
                  <a:pt x="183989" y="1674486"/>
                  <a:pt x="184238" y="1670766"/>
                </a:cubicBezTo>
                <a:cubicBezTo>
                  <a:pt x="159931" y="1668782"/>
                  <a:pt x="135624" y="1668285"/>
                  <a:pt x="111814" y="1664813"/>
                </a:cubicBezTo>
                <a:cubicBezTo>
                  <a:pt x="77338" y="1659852"/>
                  <a:pt x="51048" y="1677958"/>
                  <a:pt x="38398" y="1703505"/>
                </a:cubicBezTo>
                <a:cubicBezTo>
                  <a:pt x="20044" y="1740461"/>
                  <a:pt x="4667" y="1781385"/>
                  <a:pt x="698" y="1821813"/>
                </a:cubicBezTo>
                <a:cubicBezTo>
                  <a:pt x="-4262" y="1872163"/>
                  <a:pt x="17068" y="1916559"/>
                  <a:pt x="69153" y="1936650"/>
                </a:cubicBezTo>
                <a:cubicBezTo>
                  <a:pt x="87755" y="1943842"/>
                  <a:pt x="108094" y="1947067"/>
                  <a:pt x="127936" y="1949795"/>
                </a:cubicBezTo>
                <a:cubicBezTo>
                  <a:pt x="192670" y="1958228"/>
                  <a:pt x="267574" y="1903662"/>
                  <a:pt x="279728" y="1839671"/>
                </a:cubicBezTo>
                <a:cubicBezTo>
                  <a:pt x="286424" y="1803956"/>
                  <a:pt x="261374" y="1755095"/>
                  <a:pt x="228882" y="1742941"/>
                </a:cubicBezTo>
                <a:close/>
                <a:moveTo>
                  <a:pt x="148026" y="1882084"/>
                </a:moveTo>
                <a:cubicBezTo>
                  <a:pt x="145793" y="1879356"/>
                  <a:pt x="143561" y="1876875"/>
                  <a:pt x="141329" y="1874147"/>
                </a:cubicBezTo>
                <a:cubicBezTo>
                  <a:pt x="148770" y="1868690"/>
                  <a:pt x="155963" y="1862986"/>
                  <a:pt x="163403" y="1857529"/>
                </a:cubicBezTo>
                <a:cubicBezTo>
                  <a:pt x="165388" y="1859762"/>
                  <a:pt x="167620" y="1861994"/>
                  <a:pt x="169604" y="1864474"/>
                </a:cubicBezTo>
                <a:cubicBezTo>
                  <a:pt x="162411" y="1870179"/>
                  <a:pt x="155218" y="1876131"/>
                  <a:pt x="148026" y="1882084"/>
                </a:cubicBezTo>
                <a:close/>
                <a:moveTo>
                  <a:pt x="779996" y="322744"/>
                </a:moveTo>
                <a:cubicBezTo>
                  <a:pt x="836794" y="316047"/>
                  <a:pt x="887143" y="269914"/>
                  <a:pt x="898305" y="212124"/>
                </a:cubicBezTo>
                <a:cubicBezTo>
                  <a:pt x="903017" y="187818"/>
                  <a:pt x="904257" y="162767"/>
                  <a:pt x="907978" y="129780"/>
                </a:cubicBezTo>
                <a:cubicBezTo>
                  <a:pt x="908226" y="108697"/>
                  <a:pt x="888135" y="69261"/>
                  <a:pt x="862837" y="49667"/>
                </a:cubicBezTo>
                <a:cubicBezTo>
                  <a:pt x="846963" y="37266"/>
                  <a:pt x="831089" y="25113"/>
                  <a:pt x="815464" y="12463"/>
                </a:cubicBezTo>
                <a:cubicBezTo>
                  <a:pt x="795374" y="-3906"/>
                  <a:pt x="781980" y="-4650"/>
                  <a:pt x="762138" y="13207"/>
                </a:cubicBezTo>
                <a:cubicBezTo>
                  <a:pt x="753209" y="21144"/>
                  <a:pt x="745520" y="31809"/>
                  <a:pt x="740312" y="42474"/>
                </a:cubicBezTo>
                <a:cubicBezTo>
                  <a:pt x="719230" y="85383"/>
                  <a:pt x="703852" y="129532"/>
                  <a:pt x="692691" y="176409"/>
                </a:cubicBezTo>
                <a:cubicBezTo>
                  <a:pt x="685250" y="207412"/>
                  <a:pt x="687482" y="234695"/>
                  <a:pt x="697899" y="262226"/>
                </a:cubicBezTo>
                <a:cubicBezTo>
                  <a:pt x="710549" y="294965"/>
                  <a:pt x="754449" y="325720"/>
                  <a:pt x="779996" y="322744"/>
                </a:cubicBezTo>
                <a:close/>
                <a:moveTo>
                  <a:pt x="809263" y="134988"/>
                </a:moveTo>
                <a:cubicBezTo>
                  <a:pt x="820672" y="174920"/>
                  <a:pt x="816952" y="185834"/>
                  <a:pt x="780988" y="222045"/>
                </a:cubicBezTo>
                <a:cubicBezTo>
                  <a:pt x="777516" y="187818"/>
                  <a:pt x="790413" y="162023"/>
                  <a:pt x="809263" y="134988"/>
                </a:cubicBezTo>
                <a:close/>
                <a:moveTo>
                  <a:pt x="928068" y="2187404"/>
                </a:moveTo>
                <a:cubicBezTo>
                  <a:pt x="924099" y="2218903"/>
                  <a:pt x="917899" y="2251891"/>
                  <a:pt x="889624" y="2273717"/>
                </a:cubicBezTo>
                <a:cubicBezTo>
                  <a:pt x="879951" y="2281406"/>
                  <a:pt x="870526" y="2289591"/>
                  <a:pt x="861101" y="2297528"/>
                </a:cubicBezTo>
                <a:cubicBezTo>
                  <a:pt x="810999" y="2339692"/>
                  <a:pt x="790165" y="2340188"/>
                  <a:pt x="741304" y="2300256"/>
                </a:cubicBezTo>
                <a:cubicBezTo>
                  <a:pt x="702860" y="2268757"/>
                  <a:pt x="696411" y="2189636"/>
                  <a:pt x="730639" y="2154168"/>
                </a:cubicBezTo>
                <a:cubicBezTo>
                  <a:pt x="738328" y="2146232"/>
                  <a:pt x="750977" y="2143503"/>
                  <a:pt x="762138" y="2137799"/>
                </a:cubicBezTo>
                <a:cubicBezTo>
                  <a:pt x="765859" y="2120933"/>
                  <a:pt x="769083" y="2106051"/>
                  <a:pt x="773051" y="2088441"/>
                </a:cubicBezTo>
                <a:cubicBezTo>
                  <a:pt x="784709" y="2089682"/>
                  <a:pt x="796614" y="2087697"/>
                  <a:pt x="805047" y="2092162"/>
                </a:cubicBezTo>
                <a:cubicBezTo>
                  <a:pt x="831089" y="2106051"/>
                  <a:pt x="857876" y="2114732"/>
                  <a:pt x="886895" y="2119941"/>
                </a:cubicBezTo>
                <a:cubicBezTo>
                  <a:pt x="914426" y="2124901"/>
                  <a:pt x="932532" y="2153424"/>
                  <a:pt x="928068" y="2187404"/>
                </a:cubicBezTo>
                <a:close/>
                <a:moveTo>
                  <a:pt x="1084324" y="1243913"/>
                </a:moveTo>
                <a:cubicBezTo>
                  <a:pt x="1069194" y="1249369"/>
                  <a:pt x="1051585" y="1251850"/>
                  <a:pt x="1039679" y="1261275"/>
                </a:cubicBezTo>
                <a:cubicBezTo>
                  <a:pt x="1016861" y="1279629"/>
                  <a:pt x="993546" y="1299471"/>
                  <a:pt x="977673" y="1323529"/>
                </a:cubicBezTo>
                <a:cubicBezTo>
                  <a:pt x="953862" y="1359989"/>
                  <a:pt x="951382" y="1423484"/>
                  <a:pt x="993795" y="1459199"/>
                </a:cubicBezTo>
                <a:cubicBezTo>
                  <a:pt x="1023558" y="1484250"/>
                  <a:pt x="1054809" y="1475321"/>
                  <a:pt x="1087052" y="1469616"/>
                </a:cubicBezTo>
                <a:cubicBezTo>
                  <a:pt x="1120040" y="1463912"/>
                  <a:pt x="1146331" y="1445062"/>
                  <a:pt x="1163196" y="1419267"/>
                </a:cubicBezTo>
                <a:cubicBezTo>
                  <a:pt x="1179566" y="1394217"/>
                  <a:pt x="1191471" y="1363461"/>
                  <a:pt x="1195440" y="1333946"/>
                </a:cubicBezTo>
                <a:cubicBezTo>
                  <a:pt x="1200896" y="1294510"/>
                  <a:pt x="1140378" y="1250362"/>
                  <a:pt x="1084324" y="1243913"/>
                </a:cubicBezTo>
                <a:close/>
                <a:moveTo>
                  <a:pt x="1056545" y="1402898"/>
                </a:moveTo>
                <a:cubicBezTo>
                  <a:pt x="1065474" y="1344363"/>
                  <a:pt x="1071675" y="1336427"/>
                  <a:pt x="1114335" y="1329482"/>
                </a:cubicBezTo>
                <a:cubicBezTo>
                  <a:pt x="1104662" y="1362221"/>
                  <a:pt x="1090277" y="1387520"/>
                  <a:pt x="1056545" y="1402898"/>
                </a:cubicBezTo>
                <a:close/>
                <a:moveTo>
                  <a:pt x="1239092" y="677173"/>
                </a:moveTo>
                <a:cubicBezTo>
                  <a:pt x="1223963" y="701976"/>
                  <a:pt x="1210073" y="727771"/>
                  <a:pt x="1192215" y="750589"/>
                </a:cubicBezTo>
                <a:cubicBezTo>
                  <a:pt x="1176590" y="770679"/>
                  <a:pt x="1154763" y="783328"/>
                  <a:pt x="1127977" y="784072"/>
                </a:cubicBezTo>
                <a:cubicBezTo>
                  <a:pt x="1115575" y="784320"/>
                  <a:pt x="1102926" y="784072"/>
                  <a:pt x="1090773" y="785313"/>
                </a:cubicBezTo>
                <a:cubicBezTo>
                  <a:pt x="1059769" y="788537"/>
                  <a:pt x="1038935" y="780352"/>
                  <a:pt x="1027278" y="753069"/>
                </a:cubicBezTo>
                <a:cubicBezTo>
                  <a:pt x="1013885" y="721074"/>
                  <a:pt x="1009172" y="688830"/>
                  <a:pt x="1026782" y="654603"/>
                </a:cubicBezTo>
                <a:cubicBezTo>
                  <a:pt x="1048856" y="611942"/>
                  <a:pt x="1077131" y="581683"/>
                  <a:pt x="1129713" y="579947"/>
                </a:cubicBezTo>
                <a:cubicBezTo>
                  <a:pt x="1128225" y="585156"/>
                  <a:pt x="1126984" y="589620"/>
                  <a:pt x="1124752" y="598053"/>
                </a:cubicBezTo>
                <a:cubicBezTo>
                  <a:pt x="1167909" y="585156"/>
                  <a:pt x="1194696" y="617399"/>
                  <a:pt x="1227187" y="633025"/>
                </a:cubicBezTo>
                <a:cubicBezTo>
                  <a:pt x="1242813" y="640961"/>
                  <a:pt x="1250502" y="658571"/>
                  <a:pt x="1239092" y="677173"/>
                </a:cubicBezTo>
                <a:close/>
                <a:moveTo>
                  <a:pt x="375714" y="850295"/>
                </a:moveTo>
                <a:cubicBezTo>
                  <a:pt x="371497" y="866665"/>
                  <a:pt x="368521" y="883283"/>
                  <a:pt x="364552" y="899901"/>
                </a:cubicBezTo>
                <a:cubicBezTo>
                  <a:pt x="355624" y="937601"/>
                  <a:pt x="318668" y="965628"/>
                  <a:pt x="275015" y="968604"/>
                </a:cubicBezTo>
                <a:cubicBezTo>
                  <a:pt x="238059" y="971084"/>
                  <a:pt x="191182" y="944049"/>
                  <a:pt x="183245" y="910318"/>
                </a:cubicBezTo>
                <a:cubicBezTo>
                  <a:pt x="175557" y="877826"/>
                  <a:pt x="182501" y="846079"/>
                  <a:pt x="204576" y="819044"/>
                </a:cubicBezTo>
                <a:cubicBezTo>
                  <a:pt x="214001" y="807387"/>
                  <a:pt x="222434" y="794986"/>
                  <a:pt x="232355" y="781344"/>
                </a:cubicBezTo>
                <a:cubicBezTo>
                  <a:pt x="254181" y="776880"/>
                  <a:pt x="274767" y="772663"/>
                  <a:pt x="291137" y="769439"/>
                </a:cubicBezTo>
                <a:cubicBezTo>
                  <a:pt x="313955" y="781840"/>
                  <a:pt x="333549" y="793249"/>
                  <a:pt x="354135" y="803418"/>
                </a:cubicBezTo>
                <a:cubicBezTo>
                  <a:pt x="378194" y="815324"/>
                  <a:pt x="382658" y="823757"/>
                  <a:pt x="375714" y="850295"/>
                </a:cubicBezTo>
                <a:close/>
                <a:moveTo>
                  <a:pt x="1963328" y="215101"/>
                </a:moveTo>
                <a:cubicBezTo>
                  <a:pt x="1997308" y="289260"/>
                  <a:pt x="1944478" y="366397"/>
                  <a:pt x="1862382" y="363420"/>
                </a:cubicBezTo>
                <a:cubicBezTo>
                  <a:pt x="1839315" y="362676"/>
                  <a:pt x="1825674" y="346802"/>
                  <a:pt x="1816993" y="328449"/>
                </a:cubicBezTo>
                <a:cubicBezTo>
                  <a:pt x="1798887" y="290253"/>
                  <a:pt x="1815257" y="228990"/>
                  <a:pt x="1848244" y="197987"/>
                </a:cubicBezTo>
                <a:cubicBezTo>
                  <a:pt x="1868334" y="179137"/>
                  <a:pt x="1885944" y="157807"/>
                  <a:pt x="1907026" y="135236"/>
                </a:cubicBezTo>
                <a:cubicBezTo>
                  <a:pt x="1939270" y="155078"/>
                  <a:pt x="1964072" y="170456"/>
                  <a:pt x="1992347" y="187818"/>
                </a:cubicBezTo>
                <a:cubicBezTo>
                  <a:pt x="1981434" y="197987"/>
                  <a:pt x="1972257" y="206668"/>
                  <a:pt x="1963328" y="215101"/>
                </a:cubicBezTo>
                <a:close/>
                <a:moveTo>
                  <a:pt x="212512" y="2544562"/>
                </a:moveTo>
                <a:cubicBezTo>
                  <a:pt x="215489" y="2570852"/>
                  <a:pt x="208048" y="2599127"/>
                  <a:pt x="200607" y="2625418"/>
                </a:cubicBezTo>
                <a:cubicBezTo>
                  <a:pt x="191430" y="2658654"/>
                  <a:pt x="158691" y="2662870"/>
                  <a:pt x="133640" y="2674527"/>
                </a:cubicBezTo>
                <a:cubicBezTo>
                  <a:pt x="97428" y="2661630"/>
                  <a:pt x="87011" y="2640052"/>
                  <a:pt x="88747" y="2601360"/>
                </a:cubicBezTo>
                <a:cubicBezTo>
                  <a:pt x="90484" y="2563908"/>
                  <a:pt x="104373" y="2540593"/>
                  <a:pt x="133144" y="2522983"/>
                </a:cubicBezTo>
                <a:cubicBezTo>
                  <a:pt x="130912" y="2512566"/>
                  <a:pt x="129176" y="2503637"/>
                  <a:pt x="127192" y="2494956"/>
                </a:cubicBezTo>
                <a:cubicBezTo>
                  <a:pt x="154970" y="2485531"/>
                  <a:pt x="209040" y="2513806"/>
                  <a:pt x="212512" y="254456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3" name="Google Shape;123;p19"/>
          <p:cNvSpPr/>
          <p:nvPr/>
        </p:nvSpPr>
        <p:spPr>
          <a:xfrm>
            <a:off x="-1106570" y="1328675"/>
            <a:ext cx="3241518" cy="274055"/>
          </a:xfrm>
          <a:custGeom>
            <a:avLst/>
            <a:gdLst/>
            <a:ahLst/>
            <a:cxnLst/>
            <a:rect l="l" t="t" r="r" b="b"/>
            <a:pathLst>
              <a:path w="6483035" h="548110" extrusionOk="0">
                <a:moveTo>
                  <a:pt x="532913" y="476778"/>
                </a:moveTo>
                <a:cubicBezTo>
                  <a:pt x="565740" y="493862"/>
                  <a:pt x="592538" y="491517"/>
                  <a:pt x="620676" y="474433"/>
                </a:cubicBezTo>
                <a:cubicBezTo>
                  <a:pt x="662883" y="448640"/>
                  <a:pt x="706764" y="425862"/>
                  <a:pt x="749975" y="401744"/>
                </a:cubicBezTo>
                <a:cubicBezTo>
                  <a:pt x="753325" y="399734"/>
                  <a:pt x="755670" y="396720"/>
                  <a:pt x="758685" y="394040"/>
                </a:cubicBezTo>
                <a:cubicBezTo>
                  <a:pt x="790172" y="365232"/>
                  <a:pt x="821995" y="336424"/>
                  <a:pt x="853482" y="307617"/>
                </a:cubicBezTo>
                <a:cubicBezTo>
                  <a:pt x="870231" y="292543"/>
                  <a:pt x="882960" y="273114"/>
                  <a:pt x="908083" y="268425"/>
                </a:cubicBezTo>
                <a:cubicBezTo>
                  <a:pt x="916792" y="266750"/>
                  <a:pt x="926171" y="258376"/>
                  <a:pt x="931866" y="250671"/>
                </a:cubicBezTo>
                <a:cubicBezTo>
                  <a:pt x="942920" y="236267"/>
                  <a:pt x="955649" y="227893"/>
                  <a:pt x="974072" y="226218"/>
                </a:cubicBezTo>
                <a:cubicBezTo>
                  <a:pt x="981442" y="225548"/>
                  <a:pt x="990821" y="223203"/>
                  <a:pt x="994841" y="218179"/>
                </a:cubicBezTo>
                <a:cubicBezTo>
                  <a:pt x="1010249" y="198415"/>
                  <a:pt x="1034032" y="203440"/>
                  <a:pt x="1053126" y="195736"/>
                </a:cubicBezTo>
                <a:cubicBezTo>
                  <a:pt x="1079254" y="185017"/>
                  <a:pt x="1111076" y="199420"/>
                  <a:pt x="1133519" y="174632"/>
                </a:cubicBezTo>
                <a:cubicBezTo>
                  <a:pt x="1137204" y="170613"/>
                  <a:pt x="1148593" y="170613"/>
                  <a:pt x="1155293" y="172623"/>
                </a:cubicBezTo>
                <a:cubicBezTo>
                  <a:pt x="1175726" y="178987"/>
                  <a:pt x="1198839" y="183342"/>
                  <a:pt x="1215588" y="195736"/>
                </a:cubicBezTo>
                <a:cubicBezTo>
                  <a:pt x="1252100" y="222534"/>
                  <a:pt x="1298326" y="240622"/>
                  <a:pt x="1314740" y="289193"/>
                </a:cubicBezTo>
                <a:cubicBezTo>
                  <a:pt x="1320434" y="305942"/>
                  <a:pt x="1325794" y="323025"/>
                  <a:pt x="1330818" y="339774"/>
                </a:cubicBezTo>
                <a:cubicBezTo>
                  <a:pt x="1337518" y="361547"/>
                  <a:pt x="1344217" y="383656"/>
                  <a:pt x="1350247" y="403754"/>
                </a:cubicBezTo>
                <a:cubicBezTo>
                  <a:pt x="1368000" y="405764"/>
                  <a:pt x="1381399" y="407774"/>
                  <a:pt x="1394798" y="409114"/>
                </a:cubicBezTo>
                <a:cubicBezTo>
                  <a:pt x="1399823" y="409784"/>
                  <a:pt x="1407527" y="412128"/>
                  <a:pt x="1409872" y="409784"/>
                </a:cubicBezTo>
                <a:cubicBezTo>
                  <a:pt x="1431980" y="386670"/>
                  <a:pt x="1471172" y="396385"/>
                  <a:pt x="1490266" y="367577"/>
                </a:cubicBezTo>
                <a:cubicBezTo>
                  <a:pt x="1491605" y="365567"/>
                  <a:pt x="1493950" y="363222"/>
                  <a:pt x="1496295" y="362887"/>
                </a:cubicBezTo>
                <a:cubicBezTo>
                  <a:pt x="1548886" y="351833"/>
                  <a:pt x="1572334" y="304267"/>
                  <a:pt x="1605831" y="271440"/>
                </a:cubicBezTo>
                <a:cubicBezTo>
                  <a:pt x="1652727" y="225213"/>
                  <a:pt x="1701633" y="182672"/>
                  <a:pt x="1754224" y="143815"/>
                </a:cubicBezTo>
                <a:cubicBezTo>
                  <a:pt x="1775662" y="128071"/>
                  <a:pt x="1799446" y="115677"/>
                  <a:pt x="1822894" y="102613"/>
                </a:cubicBezTo>
                <a:cubicBezTo>
                  <a:pt x="1827918" y="99933"/>
                  <a:pt x="1835623" y="102613"/>
                  <a:pt x="1841652" y="101273"/>
                </a:cubicBezTo>
                <a:cubicBezTo>
                  <a:pt x="1855051" y="98258"/>
                  <a:pt x="1869120" y="95914"/>
                  <a:pt x="1881179" y="90219"/>
                </a:cubicBezTo>
                <a:cubicBezTo>
                  <a:pt x="1928410" y="67776"/>
                  <a:pt x="1982676" y="83855"/>
                  <a:pt x="2011148" y="114337"/>
                </a:cubicBezTo>
                <a:cubicBezTo>
                  <a:pt x="2015503" y="119027"/>
                  <a:pt x="2019188" y="125056"/>
                  <a:pt x="2024212" y="128406"/>
                </a:cubicBezTo>
                <a:cubicBezTo>
                  <a:pt x="2063069" y="152524"/>
                  <a:pt x="2074458" y="192051"/>
                  <a:pt x="2084842" y="232583"/>
                </a:cubicBezTo>
                <a:cubicBezTo>
                  <a:pt x="2091542" y="258711"/>
                  <a:pt x="2096566" y="285508"/>
                  <a:pt x="2103601" y="311636"/>
                </a:cubicBezTo>
                <a:cubicBezTo>
                  <a:pt x="2111975" y="343459"/>
                  <a:pt x="2139443" y="359538"/>
                  <a:pt x="2174280" y="365567"/>
                </a:cubicBezTo>
                <a:cubicBezTo>
                  <a:pt x="2245629" y="378296"/>
                  <a:pt x="2303245" y="347144"/>
                  <a:pt x="2355835" y="308957"/>
                </a:cubicBezTo>
                <a:cubicBezTo>
                  <a:pt x="2402062" y="275459"/>
                  <a:pt x="2447283" y="237272"/>
                  <a:pt x="2480110" y="189371"/>
                </a:cubicBezTo>
                <a:cubicBezTo>
                  <a:pt x="2527007" y="121707"/>
                  <a:pt x="2596681" y="95244"/>
                  <a:pt x="2670710" y="77490"/>
                </a:cubicBezTo>
                <a:cubicBezTo>
                  <a:pt x="2720621" y="65766"/>
                  <a:pt x="2765507" y="81510"/>
                  <a:pt x="2811733" y="106633"/>
                </a:cubicBezTo>
                <a:cubicBezTo>
                  <a:pt x="2877053" y="142475"/>
                  <a:pt x="2909881" y="201095"/>
                  <a:pt x="2945053" y="260720"/>
                </a:cubicBezTo>
                <a:cubicBezTo>
                  <a:pt x="2958452" y="283499"/>
                  <a:pt x="2979555" y="301922"/>
                  <a:pt x="2993289" y="318336"/>
                </a:cubicBezTo>
                <a:cubicBezTo>
                  <a:pt x="3018077" y="321686"/>
                  <a:pt x="3037840" y="325035"/>
                  <a:pt x="3057939" y="326710"/>
                </a:cubicBezTo>
                <a:cubicBezTo>
                  <a:pt x="3070333" y="327715"/>
                  <a:pt x="3083061" y="323695"/>
                  <a:pt x="3095121" y="325035"/>
                </a:cubicBezTo>
                <a:cubicBezTo>
                  <a:pt x="3157425" y="331400"/>
                  <a:pt x="3200972" y="288188"/>
                  <a:pt x="3250213" y="263735"/>
                </a:cubicBezTo>
                <a:cubicBezTo>
                  <a:pt x="3295434" y="241292"/>
                  <a:pt x="3335631" y="207125"/>
                  <a:pt x="3373483" y="172957"/>
                </a:cubicBezTo>
                <a:cubicBezTo>
                  <a:pt x="3414015" y="136110"/>
                  <a:pt x="3457226" y="103618"/>
                  <a:pt x="3506802" y="84190"/>
                </a:cubicBezTo>
                <a:cubicBezTo>
                  <a:pt x="3556713" y="64761"/>
                  <a:pt x="3607294" y="44663"/>
                  <a:pt x="3662899" y="41983"/>
                </a:cubicBezTo>
                <a:cubicBezTo>
                  <a:pt x="3682328" y="40978"/>
                  <a:pt x="3702426" y="37963"/>
                  <a:pt x="3721855" y="34949"/>
                </a:cubicBezTo>
                <a:cubicBezTo>
                  <a:pt x="3756357" y="29924"/>
                  <a:pt x="3781815" y="46338"/>
                  <a:pt x="3808613" y="60072"/>
                </a:cubicBezTo>
                <a:cubicBezTo>
                  <a:pt x="3841105" y="76820"/>
                  <a:pt x="3863548" y="102948"/>
                  <a:pt x="3879627" y="137450"/>
                </a:cubicBezTo>
                <a:cubicBezTo>
                  <a:pt x="3898051" y="177312"/>
                  <a:pt x="3922169" y="214159"/>
                  <a:pt x="3944612" y="252346"/>
                </a:cubicBezTo>
                <a:cubicBezTo>
                  <a:pt x="3960690" y="279814"/>
                  <a:pt x="3973085" y="280149"/>
                  <a:pt x="4006917" y="292878"/>
                </a:cubicBezTo>
                <a:cubicBezTo>
                  <a:pt x="4035055" y="303262"/>
                  <a:pt x="4063192" y="295558"/>
                  <a:pt x="4090325" y="304937"/>
                </a:cubicBezTo>
                <a:cubicBezTo>
                  <a:pt x="4102719" y="309292"/>
                  <a:pt x="4121812" y="299912"/>
                  <a:pt x="4135546" y="292878"/>
                </a:cubicBezTo>
                <a:cubicBezTo>
                  <a:pt x="4191152" y="264740"/>
                  <a:pt x="4238718" y="225883"/>
                  <a:pt x="4283939" y="183342"/>
                </a:cubicBezTo>
                <a:cubicBezTo>
                  <a:pt x="4330166" y="140130"/>
                  <a:pt x="4376057" y="96249"/>
                  <a:pt x="4426973" y="59067"/>
                </a:cubicBezTo>
                <a:cubicBezTo>
                  <a:pt x="4484253" y="16860"/>
                  <a:pt x="4548233" y="-7593"/>
                  <a:pt x="4623937" y="2121"/>
                </a:cubicBezTo>
                <a:cubicBezTo>
                  <a:pt x="4679878" y="9156"/>
                  <a:pt x="4716725" y="36623"/>
                  <a:pt x="4741512" y="83185"/>
                </a:cubicBezTo>
                <a:cubicBezTo>
                  <a:pt x="4768980" y="135440"/>
                  <a:pt x="4797118" y="187026"/>
                  <a:pt x="4808842" y="246652"/>
                </a:cubicBezTo>
                <a:cubicBezTo>
                  <a:pt x="4816546" y="286178"/>
                  <a:pt x="4876172" y="326710"/>
                  <a:pt x="4911344" y="316996"/>
                </a:cubicBezTo>
                <a:cubicBezTo>
                  <a:pt x="4940486" y="308622"/>
                  <a:pt x="4969964" y="295558"/>
                  <a:pt x="4994417" y="277804"/>
                </a:cubicBezTo>
                <a:cubicBezTo>
                  <a:pt x="5042653" y="242297"/>
                  <a:pt x="5089549" y="205115"/>
                  <a:pt x="5127066" y="156544"/>
                </a:cubicBezTo>
                <a:cubicBezTo>
                  <a:pt x="5161568" y="111992"/>
                  <a:pt x="5200425" y="69451"/>
                  <a:pt x="5248661" y="40308"/>
                </a:cubicBezTo>
                <a:cubicBezTo>
                  <a:pt x="5279144" y="21885"/>
                  <a:pt x="5313981" y="3796"/>
                  <a:pt x="5355183" y="16860"/>
                </a:cubicBezTo>
                <a:cubicBezTo>
                  <a:pt x="5375951" y="23559"/>
                  <a:pt x="5400069" y="19540"/>
                  <a:pt x="5422177" y="23224"/>
                </a:cubicBezTo>
                <a:cubicBezTo>
                  <a:pt x="5434236" y="25234"/>
                  <a:pt x="5447300" y="30259"/>
                  <a:pt x="5456679" y="37963"/>
                </a:cubicBezTo>
                <a:cubicBezTo>
                  <a:pt x="5484147" y="60406"/>
                  <a:pt x="5512620" y="82850"/>
                  <a:pt x="5535398" y="109648"/>
                </a:cubicBezTo>
                <a:cubicBezTo>
                  <a:pt x="5555832" y="133766"/>
                  <a:pt x="5570570" y="163243"/>
                  <a:pt x="5585979" y="191381"/>
                </a:cubicBezTo>
                <a:cubicBezTo>
                  <a:pt x="5606412" y="228563"/>
                  <a:pt x="5633545" y="259046"/>
                  <a:pt x="5676422" y="266750"/>
                </a:cubicBezTo>
                <a:cubicBezTo>
                  <a:pt x="5729012" y="276129"/>
                  <a:pt x="5781603" y="274789"/>
                  <a:pt x="5827829" y="241962"/>
                </a:cubicBezTo>
                <a:cubicBezTo>
                  <a:pt x="5870036" y="212149"/>
                  <a:pt x="5911907" y="182337"/>
                  <a:pt x="5953109" y="151519"/>
                </a:cubicBezTo>
                <a:cubicBezTo>
                  <a:pt x="6002685" y="114337"/>
                  <a:pt x="6050921" y="75815"/>
                  <a:pt x="6100832" y="38968"/>
                </a:cubicBezTo>
                <a:cubicBezTo>
                  <a:pt x="6161462" y="-5918"/>
                  <a:pt x="6261284" y="-1899"/>
                  <a:pt x="6321579" y="46003"/>
                </a:cubicBezTo>
                <a:cubicBezTo>
                  <a:pt x="6326604" y="50022"/>
                  <a:pt x="6332298" y="56722"/>
                  <a:pt x="6337658" y="56387"/>
                </a:cubicBezTo>
                <a:cubicBezTo>
                  <a:pt x="6369145" y="54712"/>
                  <a:pt x="6377855" y="80505"/>
                  <a:pt x="6391924" y="99263"/>
                </a:cubicBezTo>
                <a:cubicBezTo>
                  <a:pt x="6408002" y="120702"/>
                  <a:pt x="6423076" y="142810"/>
                  <a:pt x="6438150" y="165253"/>
                </a:cubicBezTo>
                <a:cubicBezTo>
                  <a:pt x="6463608" y="203105"/>
                  <a:pt x="6477007" y="245312"/>
                  <a:pt x="6483036" y="289863"/>
                </a:cubicBezTo>
                <a:cubicBezTo>
                  <a:pt x="6480357" y="291203"/>
                  <a:pt x="6477677" y="292543"/>
                  <a:pt x="6475332" y="294218"/>
                </a:cubicBezTo>
                <a:cubicBezTo>
                  <a:pt x="6467962" y="282159"/>
                  <a:pt x="6459253" y="270435"/>
                  <a:pt x="6452889" y="257706"/>
                </a:cubicBezTo>
                <a:cubicBezTo>
                  <a:pt x="6435135" y="220524"/>
                  <a:pt x="6412022" y="186021"/>
                  <a:pt x="6381875" y="158889"/>
                </a:cubicBezTo>
                <a:cubicBezTo>
                  <a:pt x="6351727" y="131421"/>
                  <a:pt x="6318565" y="104288"/>
                  <a:pt x="6282052" y="86869"/>
                </a:cubicBezTo>
                <a:cubicBezTo>
                  <a:pt x="6214388" y="54042"/>
                  <a:pt x="6153423" y="80505"/>
                  <a:pt x="6099157" y="123046"/>
                </a:cubicBezTo>
                <a:cubicBezTo>
                  <a:pt x="6026468" y="180327"/>
                  <a:pt x="5956124" y="240957"/>
                  <a:pt x="5883435" y="298572"/>
                </a:cubicBezTo>
                <a:cubicBezTo>
                  <a:pt x="5811751" y="355183"/>
                  <a:pt x="5698865" y="355853"/>
                  <a:pt x="5627515" y="313981"/>
                </a:cubicBezTo>
                <a:cubicBezTo>
                  <a:pt x="5589999" y="291873"/>
                  <a:pt x="5568895" y="261390"/>
                  <a:pt x="5549467" y="224878"/>
                </a:cubicBezTo>
                <a:cubicBezTo>
                  <a:pt x="5534058" y="196071"/>
                  <a:pt x="5510945" y="171283"/>
                  <a:pt x="5490512" y="144820"/>
                </a:cubicBezTo>
                <a:cubicBezTo>
                  <a:pt x="5485822" y="138790"/>
                  <a:pt x="5478788" y="134436"/>
                  <a:pt x="5474098" y="128406"/>
                </a:cubicBezTo>
                <a:cubicBezTo>
                  <a:pt x="5447635" y="91224"/>
                  <a:pt x="5412463" y="76820"/>
                  <a:pt x="5368247" y="88209"/>
                </a:cubicBezTo>
                <a:cubicBezTo>
                  <a:pt x="5343459" y="94574"/>
                  <a:pt x="5318336" y="90554"/>
                  <a:pt x="5293213" y="102948"/>
                </a:cubicBezTo>
                <a:cubicBezTo>
                  <a:pt x="5255696" y="121707"/>
                  <a:pt x="5228563" y="150514"/>
                  <a:pt x="5204445" y="181332"/>
                </a:cubicBezTo>
                <a:cubicBezTo>
                  <a:pt x="5159558" y="238277"/>
                  <a:pt x="5109647" y="288523"/>
                  <a:pt x="5050023" y="329725"/>
                </a:cubicBezTo>
                <a:cubicBezTo>
                  <a:pt x="5042653" y="334750"/>
                  <a:pt x="5035619" y="340779"/>
                  <a:pt x="5028919" y="346474"/>
                </a:cubicBezTo>
                <a:cubicBezTo>
                  <a:pt x="4970634" y="395715"/>
                  <a:pt x="4882871" y="404089"/>
                  <a:pt x="4821906" y="359873"/>
                </a:cubicBezTo>
                <a:cubicBezTo>
                  <a:pt x="4792428" y="338099"/>
                  <a:pt x="4772665" y="304267"/>
                  <a:pt x="4765296" y="265410"/>
                </a:cubicBezTo>
                <a:cubicBezTo>
                  <a:pt x="4755581" y="214494"/>
                  <a:pt x="4741177" y="164918"/>
                  <a:pt x="4713375" y="120032"/>
                </a:cubicBezTo>
                <a:cubicBezTo>
                  <a:pt x="4693611" y="88209"/>
                  <a:pt x="4669828" y="66771"/>
                  <a:pt x="4627287" y="67106"/>
                </a:cubicBezTo>
                <a:cubicBezTo>
                  <a:pt x="4543878" y="67776"/>
                  <a:pt x="4479229" y="106968"/>
                  <a:pt x="4419938" y="158219"/>
                </a:cubicBezTo>
                <a:cubicBezTo>
                  <a:pt x="4372372" y="199420"/>
                  <a:pt x="4327821" y="244307"/>
                  <a:pt x="4281260" y="286178"/>
                </a:cubicBezTo>
                <a:cubicBezTo>
                  <a:pt x="4219290" y="342119"/>
                  <a:pt x="4149950" y="379636"/>
                  <a:pt x="4062187" y="372602"/>
                </a:cubicBezTo>
                <a:cubicBezTo>
                  <a:pt x="3975429" y="365902"/>
                  <a:pt x="3914129" y="326710"/>
                  <a:pt x="3884652" y="243302"/>
                </a:cubicBezTo>
                <a:cubicBezTo>
                  <a:pt x="3872593" y="208800"/>
                  <a:pt x="3850484" y="180662"/>
                  <a:pt x="3830386" y="151184"/>
                </a:cubicBezTo>
                <a:cubicBezTo>
                  <a:pt x="3807273" y="117352"/>
                  <a:pt x="3769421" y="113667"/>
                  <a:pt x="3733914" y="108643"/>
                </a:cubicBezTo>
                <a:cubicBezTo>
                  <a:pt x="3692377" y="102613"/>
                  <a:pt x="3652515" y="117687"/>
                  <a:pt x="3612989" y="127736"/>
                </a:cubicBezTo>
                <a:cubicBezTo>
                  <a:pt x="3561403" y="140800"/>
                  <a:pt x="3514172" y="164583"/>
                  <a:pt x="3470960" y="195736"/>
                </a:cubicBezTo>
                <a:cubicBezTo>
                  <a:pt x="3442822" y="215834"/>
                  <a:pt x="3413010" y="233588"/>
                  <a:pt x="3387552" y="257036"/>
                </a:cubicBezTo>
                <a:cubicBezTo>
                  <a:pt x="3360084" y="282494"/>
                  <a:pt x="3332281" y="305607"/>
                  <a:pt x="3297779" y="321686"/>
                </a:cubicBezTo>
                <a:cubicBezTo>
                  <a:pt x="3266627" y="336089"/>
                  <a:pt x="3239159" y="357863"/>
                  <a:pt x="3208007" y="372602"/>
                </a:cubicBezTo>
                <a:cubicBezTo>
                  <a:pt x="3147376" y="401074"/>
                  <a:pt x="3083731" y="397055"/>
                  <a:pt x="3018412" y="390355"/>
                </a:cubicBezTo>
                <a:cubicBezTo>
                  <a:pt x="2950077" y="382986"/>
                  <a:pt x="2926294" y="334415"/>
                  <a:pt x="2905526" y="282829"/>
                </a:cubicBezTo>
                <a:cubicBezTo>
                  <a:pt x="2882748" y="226888"/>
                  <a:pt x="2846906" y="184012"/>
                  <a:pt x="2794985" y="154869"/>
                </a:cubicBezTo>
                <a:cubicBezTo>
                  <a:pt x="2754453" y="132091"/>
                  <a:pt x="2711577" y="145825"/>
                  <a:pt x="2670375" y="154869"/>
                </a:cubicBezTo>
                <a:cubicBezTo>
                  <a:pt x="2613430" y="166928"/>
                  <a:pt x="2571223" y="201095"/>
                  <a:pt x="2537056" y="247656"/>
                </a:cubicBezTo>
                <a:cubicBezTo>
                  <a:pt x="2485135" y="318671"/>
                  <a:pt x="2416131" y="370927"/>
                  <a:pt x="2338752" y="410453"/>
                </a:cubicBezTo>
                <a:cubicBezTo>
                  <a:pt x="2284821" y="437921"/>
                  <a:pt x="2225196" y="443951"/>
                  <a:pt x="2165236" y="437921"/>
                </a:cubicBezTo>
                <a:cubicBezTo>
                  <a:pt x="2131739" y="434572"/>
                  <a:pt x="2108290" y="411793"/>
                  <a:pt x="2090202" y="387340"/>
                </a:cubicBezTo>
                <a:cubicBezTo>
                  <a:pt x="2055700" y="340109"/>
                  <a:pt x="2039956" y="283834"/>
                  <a:pt x="2024547" y="227893"/>
                </a:cubicBezTo>
                <a:cubicBezTo>
                  <a:pt x="2020193" y="211814"/>
                  <a:pt x="2016508" y="195401"/>
                  <a:pt x="2011148" y="179657"/>
                </a:cubicBezTo>
                <a:cubicBezTo>
                  <a:pt x="2000094" y="147165"/>
                  <a:pt x="1985355" y="136780"/>
                  <a:pt x="1950183" y="138455"/>
                </a:cubicBezTo>
                <a:cubicBezTo>
                  <a:pt x="1906302" y="140465"/>
                  <a:pt x="1866440" y="156544"/>
                  <a:pt x="1831268" y="180662"/>
                </a:cubicBezTo>
                <a:cubicBezTo>
                  <a:pt x="1759919" y="229233"/>
                  <a:pt x="1696609" y="287518"/>
                  <a:pt x="1638993" y="352168"/>
                </a:cubicBezTo>
                <a:cubicBezTo>
                  <a:pt x="1596787" y="399734"/>
                  <a:pt x="1544866" y="436581"/>
                  <a:pt x="1485911" y="460364"/>
                </a:cubicBezTo>
                <a:cubicBezTo>
                  <a:pt x="1460118" y="470749"/>
                  <a:pt x="1429635" y="481133"/>
                  <a:pt x="1403508" y="476778"/>
                </a:cubicBezTo>
                <a:cubicBezTo>
                  <a:pt x="1371015" y="471754"/>
                  <a:pt x="1336178" y="464049"/>
                  <a:pt x="1310050" y="438256"/>
                </a:cubicBezTo>
                <a:cubicBezTo>
                  <a:pt x="1289617" y="418158"/>
                  <a:pt x="1277893" y="395045"/>
                  <a:pt x="1271863" y="367912"/>
                </a:cubicBezTo>
                <a:cubicBezTo>
                  <a:pt x="1266839" y="345134"/>
                  <a:pt x="1262484" y="322356"/>
                  <a:pt x="1256120" y="299912"/>
                </a:cubicBezTo>
                <a:cubicBezTo>
                  <a:pt x="1244730" y="258711"/>
                  <a:pt x="1223292" y="242297"/>
                  <a:pt x="1182090" y="239952"/>
                </a:cubicBezTo>
                <a:cubicBezTo>
                  <a:pt x="1125480" y="236937"/>
                  <a:pt x="1074564" y="251676"/>
                  <a:pt x="1022978" y="276464"/>
                </a:cubicBezTo>
                <a:cubicBezTo>
                  <a:pt x="957994" y="307952"/>
                  <a:pt x="914447" y="361882"/>
                  <a:pt x="862526" y="407439"/>
                </a:cubicBezTo>
                <a:cubicBezTo>
                  <a:pt x="802231" y="460364"/>
                  <a:pt x="739256" y="510275"/>
                  <a:pt x="662213" y="535733"/>
                </a:cubicBezTo>
                <a:cubicBezTo>
                  <a:pt x="630055" y="546453"/>
                  <a:pt x="593878" y="549132"/>
                  <a:pt x="559711" y="547792"/>
                </a:cubicBezTo>
                <a:cubicBezTo>
                  <a:pt x="539947" y="547123"/>
                  <a:pt x="516499" y="535064"/>
                  <a:pt x="502430" y="520660"/>
                </a:cubicBezTo>
                <a:cubicBezTo>
                  <a:pt x="483337" y="501231"/>
                  <a:pt x="468263" y="475773"/>
                  <a:pt x="457544" y="450315"/>
                </a:cubicBezTo>
                <a:cubicBezTo>
                  <a:pt x="445150" y="420838"/>
                  <a:pt x="439791" y="388345"/>
                  <a:pt x="431081" y="357193"/>
                </a:cubicBezTo>
                <a:cubicBezTo>
                  <a:pt x="420027" y="318671"/>
                  <a:pt x="408973" y="279814"/>
                  <a:pt x="381505" y="248996"/>
                </a:cubicBezTo>
                <a:cubicBezTo>
                  <a:pt x="358727" y="222869"/>
                  <a:pt x="342313" y="219184"/>
                  <a:pt x="309151" y="231913"/>
                </a:cubicBezTo>
                <a:cubicBezTo>
                  <a:pt x="241822" y="257371"/>
                  <a:pt x="188561" y="301922"/>
                  <a:pt x="147694" y="359538"/>
                </a:cubicBezTo>
                <a:cubicBezTo>
                  <a:pt x="114867" y="405429"/>
                  <a:pt x="87734" y="455340"/>
                  <a:pt x="58256" y="503241"/>
                </a:cubicBezTo>
                <a:cubicBezTo>
                  <a:pt x="57586" y="504246"/>
                  <a:pt x="56917" y="505586"/>
                  <a:pt x="56247" y="506591"/>
                </a:cubicBezTo>
                <a:cubicBezTo>
                  <a:pt x="42178" y="528364"/>
                  <a:pt x="21744" y="536738"/>
                  <a:pt x="8345" y="526689"/>
                </a:cubicBezTo>
                <a:cubicBezTo>
                  <a:pt x="-5053" y="516305"/>
                  <a:pt x="-2039" y="495872"/>
                  <a:pt x="15380" y="476108"/>
                </a:cubicBezTo>
                <a:cubicBezTo>
                  <a:pt x="21074" y="469409"/>
                  <a:pt x="27439" y="462709"/>
                  <a:pt x="30789" y="454670"/>
                </a:cubicBezTo>
                <a:cubicBezTo>
                  <a:pt x="49882" y="409784"/>
                  <a:pt x="74670" y="369587"/>
                  <a:pt x="104483" y="330730"/>
                </a:cubicBezTo>
                <a:cubicBezTo>
                  <a:pt x="124581" y="304267"/>
                  <a:pt x="142335" y="276129"/>
                  <a:pt x="168797" y="256031"/>
                </a:cubicBezTo>
                <a:cubicBezTo>
                  <a:pt x="222058" y="214829"/>
                  <a:pt x="279339" y="181332"/>
                  <a:pt x="350353" y="195401"/>
                </a:cubicBezTo>
                <a:cubicBezTo>
                  <a:pt x="388540" y="203105"/>
                  <a:pt x="422037" y="220859"/>
                  <a:pt x="444815" y="255696"/>
                </a:cubicBezTo>
                <a:cubicBezTo>
                  <a:pt x="477307" y="304937"/>
                  <a:pt x="491711" y="361547"/>
                  <a:pt x="511140" y="416148"/>
                </a:cubicBezTo>
                <a:cubicBezTo>
                  <a:pt x="520184" y="435911"/>
                  <a:pt x="526884" y="458020"/>
                  <a:pt x="532913" y="47677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4" name="Google Shape;124;p19"/>
          <p:cNvSpPr/>
          <p:nvPr/>
        </p:nvSpPr>
        <p:spPr>
          <a:xfrm>
            <a:off x="1749613" y="2841174"/>
            <a:ext cx="396974" cy="396957"/>
          </a:xfrm>
          <a:custGeom>
            <a:avLst/>
            <a:gdLst/>
            <a:ahLst/>
            <a:cxnLst/>
            <a:rect l="l" t="t" r="r" b="b"/>
            <a:pathLst>
              <a:path w="793948" h="793914" extrusionOk="0">
                <a:moveTo>
                  <a:pt x="793949" y="132547"/>
                </a:moveTo>
                <a:cubicBezTo>
                  <a:pt x="793949" y="144367"/>
                  <a:pt x="789348" y="155473"/>
                  <a:pt x="780986" y="163835"/>
                </a:cubicBezTo>
                <a:lnTo>
                  <a:pt x="719205" y="225616"/>
                </a:lnTo>
                <a:cubicBezTo>
                  <a:pt x="718935" y="226029"/>
                  <a:pt x="718618" y="226410"/>
                  <a:pt x="718269" y="226759"/>
                </a:cubicBezTo>
                <a:cubicBezTo>
                  <a:pt x="717920" y="227108"/>
                  <a:pt x="717539" y="227425"/>
                  <a:pt x="717126" y="227695"/>
                </a:cubicBezTo>
                <a:lnTo>
                  <a:pt x="693375" y="251446"/>
                </a:lnTo>
                <a:cubicBezTo>
                  <a:pt x="692994" y="252207"/>
                  <a:pt x="692502" y="252905"/>
                  <a:pt x="691868" y="253540"/>
                </a:cubicBezTo>
                <a:cubicBezTo>
                  <a:pt x="691249" y="254159"/>
                  <a:pt x="690551" y="254651"/>
                  <a:pt x="689805" y="255016"/>
                </a:cubicBezTo>
                <a:lnTo>
                  <a:pt x="201122" y="743699"/>
                </a:lnTo>
                <a:cubicBezTo>
                  <a:pt x="200931" y="743890"/>
                  <a:pt x="200741" y="744064"/>
                  <a:pt x="200534" y="744223"/>
                </a:cubicBezTo>
                <a:cubicBezTo>
                  <a:pt x="200344" y="744397"/>
                  <a:pt x="200122" y="744540"/>
                  <a:pt x="199916" y="744683"/>
                </a:cubicBezTo>
                <a:cubicBezTo>
                  <a:pt x="199709" y="744826"/>
                  <a:pt x="199503" y="744953"/>
                  <a:pt x="199297" y="745064"/>
                </a:cubicBezTo>
                <a:cubicBezTo>
                  <a:pt x="199265" y="745080"/>
                  <a:pt x="199218" y="745111"/>
                  <a:pt x="199170" y="745127"/>
                </a:cubicBezTo>
                <a:cubicBezTo>
                  <a:pt x="198964" y="745238"/>
                  <a:pt x="198758" y="745334"/>
                  <a:pt x="198551" y="745413"/>
                </a:cubicBezTo>
                <a:cubicBezTo>
                  <a:pt x="198361" y="745492"/>
                  <a:pt x="198155" y="745572"/>
                  <a:pt x="197964" y="745635"/>
                </a:cubicBezTo>
                <a:cubicBezTo>
                  <a:pt x="197853" y="745667"/>
                  <a:pt x="197758" y="745698"/>
                  <a:pt x="197647" y="745730"/>
                </a:cubicBezTo>
                <a:lnTo>
                  <a:pt x="197615" y="745730"/>
                </a:lnTo>
                <a:lnTo>
                  <a:pt x="67595" y="782031"/>
                </a:lnTo>
                <a:lnTo>
                  <a:pt x="27581" y="793201"/>
                </a:lnTo>
                <a:cubicBezTo>
                  <a:pt x="25867" y="793693"/>
                  <a:pt x="24090" y="793915"/>
                  <a:pt x="22313" y="793915"/>
                </a:cubicBezTo>
                <a:cubicBezTo>
                  <a:pt x="16697" y="793915"/>
                  <a:pt x="11017" y="791567"/>
                  <a:pt x="6686" y="787235"/>
                </a:cubicBezTo>
                <a:cubicBezTo>
                  <a:pt x="990" y="781539"/>
                  <a:pt x="-1295" y="773527"/>
                  <a:pt x="720" y="766340"/>
                </a:cubicBezTo>
                <a:lnTo>
                  <a:pt x="11890" y="726326"/>
                </a:lnTo>
                <a:lnTo>
                  <a:pt x="48191" y="596274"/>
                </a:lnTo>
                <a:cubicBezTo>
                  <a:pt x="48286" y="595941"/>
                  <a:pt x="48397" y="595608"/>
                  <a:pt x="48540" y="595290"/>
                </a:cubicBezTo>
                <a:cubicBezTo>
                  <a:pt x="48619" y="595084"/>
                  <a:pt x="48714" y="594894"/>
                  <a:pt x="48809" y="594719"/>
                </a:cubicBezTo>
                <a:cubicBezTo>
                  <a:pt x="48921" y="594497"/>
                  <a:pt x="49047" y="594291"/>
                  <a:pt x="49174" y="594085"/>
                </a:cubicBezTo>
                <a:cubicBezTo>
                  <a:pt x="49222" y="594021"/>
                  <a:pt x="49270" y="593958"/>
                  <a:pt x="49301" y="593894"/>
                </a:cubicBezTo>
                <a:cubicBezTo>
                  <a:pt x="49571" y="593497"/>
                  <a:pt x="49888" y="593117"/>
                  <a:pt x="50221" y="592799"/>
                </a:cubicBezTo>
                <a:cubicBezTo>
                  <a:pt x="50333" y="592672"/>
                  <a:pt x="50459" y="592561"/>
                  <a:pt x="50571" y="592450"/>
                </a:cubicBezTo>
                <a:lnTo>
                  <a:pt x="540682" y="102339"/>
                </a:lnTo>
                <a:lnTo>
                  <a:pt x="567273" y="75763"/>
                </a:lnTo>
                <a:lnTo>
                  <a:pt x="630086" y="12935"/>
                </a:lnTo>
                <a:cubicBezTo>
                  <a:pt x="647332" y="-4312"/>
                  <a:pt x="675415" y="-4312"/>
                  <a:pt x="692645" y="12935"/>
                </a:cubicBezTo>
                <a:lnTo>
                  <a:pt x="780986" y="101276"/>
                </a:lnTo>
                <a:cubicBezTo>
                  <a:pt x="789348" y="109621"/>
                  <a:pt x="793949" y="120727"/>
                  <a:pt x="793949" y="1325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5" name="Google Shape;125;p19"/>
          <p:cNvSpPr/>
          <p:nvPr/>
        </p:nvSpPr>
        <p:spPr>
          <a:xfrm>
            <a:off x="1757539" y="2849103"/>
            <a:ext cx="381115" cy="381103"/>
          </a:xfrm>
          <a:custGeom>
            <a:avLst/>
            <a:gdLst/>
            <a:ahLst/>
            <a:cxnLst/>
            <a:rect l="l" t="t" r="r" b="b"/>
            <a:pathLst>
              <a:path w="762230" h="762205" extrusionOk="0">
                <a:moveTo>
                  <a:pt x="104211" y="658000"/>
                </a:moveTo>
                <a:lnTo>
                  <a:pt x="164454" y="718243"/>
                </a:lnTo>
                <a:lnTo>
                  <a:pt x="51822" y="749689"/>
                </a:lnTo>
                <a:lnTo>
                  <a:pt x="12522" y="710389"/>
                </a:lnTo>
                <a:lnTo>
                  <a:pt x="43968" y="597757"/>
                </a:lnTo>
                <a:lnTo>
                  <a:pt x="104211" y="658000"/>
                </a:lnTo>
                <a:close/>
                <a:moveTo>
                  <a:pt x="147" y="754750"/>
                </a:moveTo>
                <a:cubicBezTo>
                  <a:pt x="-424" y="756765"/>
                  <a:pt x="766" y="758859"/>
                  <a:pt x="2067" y="760144"/>
                </a:cubicBezTo>
                <a:cubicBezTo>
                  <a:pt x="3352" y="761445"/>
                  <a:pt x="5462" y="762619"/>
                  <a:pt x="7461" y="762064"/>
                </a:cubicBezTo>
                <a:lnTo>
                  <a:pt x="34274" y="754575"/>
                </a:lnTo>
                <a:lnTo>
                  <a:pt x="7636" y="727937"/>
                </a:lnTo>
                <a:lnTo>
                  <a:pt x="147" y="754750"/>
                </a:lnTo>
                <a:close/>
                <a:moveTo>
                  <a:pt x="753917" y="96635"/>
                </a:moveTo>
                <a:lnTo>
                  <a:pt x="665576" y="8294"/>
                </a:lnTo>
                <a:cubicBezTo>
                  <a:pt x="654518" y="-2765"/>
                  <a:pt x="636526" y="-2765"/>
                  <a:pt x="625451" y="8294"/>
                </a:cubicBezTo>
                <a:lnTo>
                  <a:pt x="568239" y="65506"/>
                </a:lnTo>
                <a:lnTo>
                  <a:pt x="696705" y="193972"/>
                </a:lnTo>
                <a:lnTo>
                  <a:pt x="753917" y="136760"/>
                </a:lnTo>
                <a:cubicBezTo>
                  <a:pt x="756598" y="134078"/>
                  <a:pt x="758677" y="130953"/>
                  <a:pt x="760089" y="127557"/>
                </a:cubicBezTo>
                <a:cubicBezTo>
                  <a:pt x="761501" y="124162"/>
                  <a:pt x="762231" y="120481"/>
                  <a:pt x="762231" y="116689"/>
                </a:cubicBezTo>
                <a:cubicBezTo>
                  <a:pt x="762231" y="109121"/>
                  <a:pt x="759280" y="101982"/>
                  <a:pt x="753917" y="96635"/>
                </a:cubicBezTo>
                <a:close/>
                <a:moveTo>
                  <a:pt x="541664" y="92097"/>
                </a:moveTo>
                <a:lnTo>
                  <a:pt x="605810" y="156259"/>
                </a:lnTo>
                <a:cubicBezTo>
                  <a:pt x="605841" y="156275"/>
                  <a:pt x="605857" y="156290"/>
                  <a:pt x="605889" y="156322"/>
                </a:cubicBezTo>
                <a:cubicBezTo>
                  <a:pt x="605921" y="156354"/>
                  <a:pt x="605936" y="156370"/>
                  <a:pt x="605952" y="156401"/>
                </a:cubicBezTo>
                <a:lnTo>
                  <a:pt x="670114" y="220563"/>
                </a:lnTo>
                <a:lnTo>
                  <a:pt x="685488" y="205189"/>
                </a:lnTo>
                <a:lnTo>
                  <a:pt x="557022" y="76723"/>
                </a:lnTo>
                <a:lnTo>
                  <a:pt x="541664" y="92097"/>
                </a:lnTo>
                <a:close/>
                <a:moveTo>
                  <a:pt x="121045" y="652399"/>
                </a:moveTo>
                <a:lnTo>
                  <a:pt x="179653" y="711008"/>
                </a:lnTo>
                <a:lnTo>
                  <a:pt x="658897" y="231780"/>
                </a:lnTo>
                <a:lnTo>
                  <a:pt x="600272" y="173156"/>
                </a:lnTo>
                <a:lnTo>
                  <a:pt x="121045" y="652399"/>
                </a:lnTo>
                <a:close/>
                <a:moveTo>
                  <a:pt x="589055" y="161939"/>
                </a:moveTo>
                <a:lnTo>
                  <a:pt x="530447" y="103314"/>
                </a:lnTo>
                <a:lnTo>
                  <a:pt x="51203" y="582558"/>
                </a:lnTo>
                <a:lnTo>
                  <a:pt x="109827" y="641182"/>
                </a:lnTo>
                <a:lnTo>
                  <a:pt x="589055" y="161939"/>
                </a:ln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6" name="Google Shape;126;p19"/>
          <p:cNvSpPr/>
          <p:nvPr/>
        </p:nvSpPr>
        <p:spPr>
          <a:xfrm>
            <a:off x="1757539" y="2849103"/>
            <a:ext cx="381115" cy="381103"/>
          </a:xfrm>
          <a:custGeom>
            <a:avLst/>
            <a:gdLst/>
            <a:ahLst/>
            <a:cxnLst/>
            <a:rect l="l" t="t" r="r" b="b"/>
            <a:pathLst>
              <a:path w="762230" h="762205" extrusionOk="0">
                <a:moveTo>
                  <a:pt x="104211" y="658000"/>
                </a:moveTo>
                <a:lnTo>
                  <a:pt x="164454" y="718243"/>
                </a:lnTo>
                <a:lnTo>
                  <a:pt x="51822" y="749689"/>
                </a:lnTo>
                <a:lnTo>
                  <a:pt x="12522" y="710389"/>
                </a:lnTo>
                <a:lnTo>
                  <a:pt x="43968" y="597757"/>
                </a:lnTo>
                <a:lnTo>
                  <a:pt x="104211" y="658000"/>
                </a:lnTo>
                <a:close/>
                <a:moveTo>
                  <a:pt x="147" y="754750"/>
                </a:moveTo>
                <a:cubicBezTo>
                  <a:pt x="-424" y="756765"/>
                  <a:pt x="766" y="758859"/>
                  <a:pt x="2067" y="760144"/>
                </a:cubicBezTo>
                <a:cubicBezTo>
                  <a:pt x="3352" y="761445"/>
                  <a:pt x="5462" y="762619"/>
                  <a:pt x="7461" y="762064"/>
                </a:cubicBezTo>
                <a:lnTo>
                  <a:pt x="34274" y="754575"/>
                </a:lnTo>
                <a:lnTo>
                  <a:pt x="7636" y="727937"/>
                </a:lnTo>
                <a:lnTo>
                  <a:pt x="147" y="754750"/>
                </a:lnTo>
                <a:close/>
                <a:moveTo>
                  <a:pt x="753917" y="96635"/>
                </a:moveTo>
                <a:lnTo>
                  <a:pt x="665576" y="8294"/>
                </a:lnTo>
                <a:cubicBezTo>
                  <a:pt x="654518" y="-2765"/>
                  <a:pt x="636526" y="-2765"/>
                  <a:pt x="625451" y="8294"/>
                </a:cubicBezTo>
                <a:lnTo>
                  <a:pt x="568239" y="65506"/>
                </a:lnTo>
                <a:lnTo>
                  <a:pt x="696705" y="193972"/>
                </a:lnTo>
                <a:lnTo>
                  <a:pt x="753917" y="136760"/>
                </a:lnTo>
                <a:cubicBezTo>
                  <a:pt x="756598" y="134078"/>
                  <a:pt x="758677" y="130953"/>
                  <a:pt x="760089" y="127557"/>
                </a:cubicBezTo>
                <a:cubicBezTo>
                  <a:pt x="761501" y="124162"/>
                  <a:pt x="762231" y="120481"/>
                  <a:pt x="762231" y="116689"/>
                </a:cubicBezTo>
                <a:cubicBezTo>
                  <a:pt x="762231" y="109121"/>
                  <a:pt x="759280" y="101982"/>
                  <a:pt x="753917" y="96635"/>
                </a:cubicBezTo>
                <a:close/>
                <a:moveTo>
                  <a:pt x="541664" y="92097"/>
                </a:moveTo>
                <a:lnTo>
                  <a:pt x="605810" y="156259"/>
                </a:lnTo>
                <a:cubicBezTo>
                  <a:pt x="605841" y="156275"/>
                  <a:pt x="605857" y="156290"/>
                  <a:pt x="605889" y="156322"/>
                </a:cubicBezTo>
                <a:cubicBezTo>
                  <a:pt x="605921" y="156354"/>
                  <a:pt x="605936" y="156370"/>
                  <a:pt x="605952" y="156401"/>
                </a:cubicBezTo>
                <a:lnTo>
                  <a:pt x="670114" y="220563"/>
                </a:lnTo>
                <a:lnTo>
                  <a:pt x="685488" y="205189"/>
                </a:lnTo>
                <a:lnTo>
                  <a:pt x="557022" y="76723"/>
                </a:lnTo>
                <a:lnTo>
                  <a:pt x="541664" y="92097"/>
                </a:lnTo>
                <a:close/>
                <a:moveTo>
                  <a:pt x="121045" y="652399"/>
                </a:moveTo>
                <a:lnTo>
                  <a:pt x="179653" y="711008"/>
                </a:lnTo>
                <a:lnTo>
                  <a:pt x="658897" y="231780"/>
                </a:lnTo>
                <a:lnTo>
                  <a:pt x="600272" y="173156"/>
                </a:lnTo>
                <a:lnTo>
                  <a:pt x="121045" y="652399"/>
                </a:lnTo>
                <a:close/>
                <a:moveTo>
                  <a:pt x="589055" y="161939"/>
                </a:moveTo>
                <a:lnTo>
                  <a:pt x="530447" y="103314"/>
                </a:lnTo>
                <a:lnTo>
                  <a:pt x="51203" y="582558"/>
                </a:lnTo>
                <a:lnTo>
                  <a:pt x="109827" y="641182"/>
                </a:lnTo>
                <a:lnTo>
                  <a:pt x="589055" y="161939"/>
                </a:lnTo>
                <a:close/>
              </a:path>
            </a:pathLst>
          </a:custGeom>
          <a:solidFill>
            <a:srgbClr val="399BE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7" name="Google Shape;127;p19"/>
          <p:cNvSpPr/>
          <p:nvPr/>
        </p:nvSpPr>
        <p:spPr>
          <a:xfrm>
            <a:off x="4377770" y="2845411"/>
            <a:ext cx="388479" cy="388476"/>
          </a:xfrm>
          <a:custGeom>
            <a:avLst/>
            <a:gdLst/>
            <a:ahLst/>
            <a:cxnLst/>
            <a:rect l="l" t="t" r="r" b="b"/>
            <a:pathLst>
              <a:path w="776959" h="776953" extrusionOk="0">
                <a:moveTo>
                  <a:pt x="702266" y="435325"/>
                </a:moveTo>
                <a:cubicBezTo>
                  <a:pt x="602683" y="534908"/>
                  <a:pt x="441211" y="534908"/>
                  <a:pt x="341628" y="435325"/>
                </a:cubicBezTo>
                <a:cubicBezTo>
                  <a:pt x="242045" y="335742"/>
                  <a:pt x="242045" y="174270"/>
                  <a:pt x="341628" y="74687"/>
                </a:cubicBezTo>
                <a:cubicBezTo>
                  <a:pt x="441211" y="-24896"/>
                  <a:pt x="602683" y="-24896"/>
                  <a:pt x="702266" y="74687"/>
                </a:cubicBezTo>
                <a:cubicBezTo>
                  <a:pt x="801849" y="174270"/>
                  <a:pt x="801865" y="335742"/>
                  <a:pt x="702266" y="435325"/>
                </a:cubicBezTo>
                <a:close/>
                <a:moveTo>
                  <a:pt x="276225" y="494385"/>
                </a:moveTo>
                <a:cubicBezTo>
                  <a:pt x="251314" y="469473"/>
                  <a:pt x="210918" y="469473"/>
                  <a:pt x="186006" y="494385"/>
                </a:cubicBezTo>
                <a:lnTo>
                  <a:pt x="18684" y="661691"/>
                </a:lnTo>
                <a:cubicBezTo>
                  <a:pt x="-6228" y="686603"/>
                  <a:pt x="-6228" y="726999"/>
                  <a:pt x="18684" y="751910"/>
                </a:cubicBezTo>
                <a:lnTo>
                  <a:pt x="25043" y="758270"/>
                </a:lnTo>
                <a:cubicBezTo>
                  <a:pt x="49954" y="783181"/>
                  <a:pt x="90350" y="783181"/>
                  <a:pt x="115262" y="758270"/>
                </a:cubicBezTo>
                <a:lnTo>
                  <a:pt x="282584" y="590947"/>
                </a:lnTo>
                <a:cubicBezTo>
                  <a:pt x="307496" y="566035"/>
                  <a:pt x="307496" y="525639"/>
                  <a:pt x="282584" y="500728"/>
                </a:cubicBezTo>
                <a:lnTo>
                  <a:pt x="276225" y="494385"/>
                </a:ln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8" name="Google Shape;128;p19"/>
          <p:cNvSpPr/>
          <p:nvPr/>
        </p:nvSpPr>
        <p:spPr>
          <a:xfrm>
            <a:off x="4373813" y="2841437"/>
            <a:ext cx="396350" cy="396431"/>
          </a:xfrm>
          <a:custGeom>
            <a:avLst/>
            <a:gdLst/>
            <a:ahLst/>
            <a:cxnLst/>
            <a:rect l="l" t="t" r="r" b="b"/>
            <a:pathLst>
              <a:path w="792701" h="792862" extrusionOk="0">
                <a:moveTo>
                  <a:pt x="715807" y="77024"/>
                </a:moveTo>
                <a:cubicBezTo>
                  <a:pt x="666143" y="27360"/>
                  <a:pt x="600104" y="0"/>
                  <a:pt x="529868" y="0"/>
                </a:cubicBezTo>
                <a:cubicBezTo>
                  <a:pt x="459632" y="0"/>
                  <a:pt x="393594" y="27360"/>
                  <a:pt x="343929" y="77024"/>
                </a:cubicBezTo>
                <a:cubicBezTo>
                  <a:pt x="294265" y="126688"/>
                  <a:pt x="266905" y="192727"/>
                  <a:pt x="266905" y="262963"/>
                </a:cubicBezTo>
                <a:cubicBezTo>
                  <a:pt x="266905" y="330544"/>
                  <a:pt x="292246" y="394230"/>
                  <a:pt x="338397" y="443194"/>
                </a:cubicBezTo>
                <a:lnTo>
                  <a:pt x="287254" y="494337"/>
                </a:lnTo>
                <a:cubicBezTo>
                  <a:pt x="259131" y="468774"/>
                  <a:pt x="215461" y="469568"/>
                  <a:pt x="188292" y="496722"/>
                </a:cubicBezTo>
                <a:lnTo>
                  <a:pt x="20985" y="664028"/>
                </a:lnTo>
                <a:cubicBezTo>
                  <a:pt x="-6995" y="691992"/>
                  <a:pt x="-6995" y="737523"/>
                  <a:pt x="20985" y="765487"/>
                </a:cubicBezTo>
                <a:lnTo>
                  <a:pt x="27344" y="771846"/>
                </a:lnTo>
                <a:lnTo>
                  <a:pt x="27344" y="771846"/>
                </a:lnTo>
                <a:cubicBezTo>
                  <a:pt x="40889" y="785391"/>
                  <a:pt x="58917" y="792863"/>
                  <a:pt x="78073" y="792863"/>
                </a:cubicBezTo>
                <a:cubicBezTo>
                  <a:pt x="97230" y="792863"/>
                  <a:pt x="115258" y="785407"/>
                  <a:pt x="128803" y="771846"/>
                </a:cubicBezTo>
                <a:lnTo>
                  <a:pt x="296125" y="604524"/>
                </a:lnTo>
                <a:cubicBezTo>
                  <a:pt x="323278" y="577370"/>
                  <a:pt x="324073" y="533684"/>
                  <a:pt x="298510" y="505577"/>
                </a:cubicBezTo>
                <a:lnTo>
                  <a:pt x="349653" y="454434"/>
                </a:lnTo>
                <a:cubicBezTo>
                  <a:pt x="400143" y="502000"/>
                  <a:pt x="465006" y="525798"/>
                  <a:pt x="529884" y="525798"/>
                </a:cubicBezTo>
                <a:cubicBezTo>
                  <a:pt x="597227" y="525798"/>
                  <a:pt x="664553" y="500171"/>
                  <a:pt x="715823" y="448902"/>
                </a:cubicBezTo>
                <a:cubicBezTo>
                  <a:pt x="818331" y="346378"/>
                  <a:pt x="818331" y="179548"/>
                  <a:pt x="715807" y="77024"/>
                </a:cubicBezTo>
                <a:close/>
                <a:moveTo>
                  <a:pt x="284870" y="593284"/>
                </a:moveTo>
                <a:lnTo>
                  <a:pt x="117547" y="760606"/>
                </a:lnTo>
                <a:cubicBezTo>
                  <a:pt x="95767" y="782370"/>
                  <a:pt x="60347" y="782386"/>
                  <a:pt x="38568" y="760606"/>
                </a:cubicBezTo>
                <a:cubicBezTo>
                  <a:pt x="38568" y="760606"/>
                  <a:pt x="38568" y="760606"/>
                  <a:pt x="38568" y="760606"/>
                </a:cubicBezTo>
                <a:lnTo>
                  <a:pt x="32209" y="754247"/>
                </a:lnTo>
                <a:cubicBezTo>
                  <a:pt x="21668" y="743707"/>
                  <a:pt x="15850" y="729670"/>
                  <a:pt x="15850" y="714758"/>
                </a:cubicBezTo>
                <a:cubicBezTo>
                  <a:pt x="15850" y="699846"/>
                  <a:pt x="21653" y="685808"/>
                  <a:pt x="32209" y="675268"/>
                </a:cubicBezTo>
                <a:lnTo>
                  <a:pt x="199531" y="507945"/>
                </a:lnTo>
                <a:cubicBezTo>
                  <a:pt x="210071" y="497405"/>
                  <a:pt x="224109" y="491587"/>
                  <a:pt x="239021" y="491587"/>
                </a:cubicBezTo>
                <a:cubicBezTo>
                  <a:pt x="253933" y="491587"/>
                  <a:pt x="267955" y="497389"/>
                  <a:pt x="278511" y="507945"/>
                </a:cubicBezTo>
                <a:lnTo>
                  <a:pt x="281690" y="511125"/>
                </a:lnTo>
                <a:cubicBezTo>
                  <a:pt x="281690" y="511125"/>
                  <a:pt x="281690" y="511125"/>
                  <a:pt x="281690" y="511125"/>
                </a:cubicBezTo>
                <a:cubicBezTo>
                  <a:pt x="281690" y="511125"/>
                  <a:pt x="281690" y="511125"/>
                  <a:pt x="281690" y="511125"/>
                </a:cubicBezTo>
                <a:lnTo>
                  <a:pt x="284870" y="514304"/>
                </a:lnTo>
                <a:cubicBezTo>
                  <a:pt x="306650" y="536084"/>
                  <a:pt x="306650" y="571520"/>
                  <a:pt x="284870" y="593284"/>
                </a:cubicBezTo>
                <a:close/>
                <a:moveTo>
                  <a:pt x="704567" y="437662"/>
                </a:moveTo>
                <a:cubicBezTo>
                  <a:pt x="608244" y="533986"/>
                  <a:pt x="451493" y="533986"/>
                  <a:pt x="355169" y="437662"/>
                </a:cubicBezTo>
                <a:cubicBezTo>
                  <a:pt x="308510" y="391002"/>
                  <a:pt x="282803" y="328954"/>
                  <a:pt x="282803" y="262963"/>
                </a:cubicBezTo>
                <a:cubicBezTo>
                  <a:pt x="282803" y="196972"/>
                  <a:pt x="308510" y="134923"/>
                  <a:pt x="355169" y="88264"/>
                </a:cubicBezTo>
                <a:cubicBezTo>
                  <a:pt x="401829" y="41604"/>
                  <a:pt x="463877" y="15898"/>
                  <a:pt x="529868" y="15898"/>
                </a:cubicBezTo>
                <a:cubicBezTo>
                  <a:pt x="595859" y="15898"/>
                  <a:pt x="657908" y="41604"/>
                  <a:pt x="704567" y="88264"/>
                </a:cubicBezTo>
                <a:cubicBezTo>
                  <a:pt x="800891" y="184587"/>
                  <a:pt x="800891" y="341322"/>
                  <a:pt x="704567" y="437662"/>
                </a:cubicBezTo>
                <a:close/>
                <a:moveTo>
                  <a:pt x="718128" y="262963"/>
                </a:moveTo>
                <a:cubicBezTo>
                  <a:pt x="718128" y="313247"/>
                  <a:pt x="698542" y="360527"/>
                  <a:pt x="662995" y="396090"/>
                </a:cubicBezTo>
                <a:cubicBezTo>
                  <a:pt x="627432" y="431653"/>
                  <a:pt x="580168" y="451238"/>
                  <a:pt x="529868" y="451238"/>
                </a:cubicBezTo>
                <a:cubicBezTo>
                  <a:pt x="525480" y="451238"/>
                  <a:pt x="521919" y="447677"/>
                  <a:pt x="521919" y="443290"/>
                </a:cubicBezTo>
                <a:cubicBezTo>
                  <a:pt x="521919" y="438902"/>
                  <a:pt x="525480" y="435341"/>
                  <a:pt x="529868" y="435341"/>
                </a:cubicBezTo>
                <a:cubicBezTo>
                  <a:pt x="575908" y="435341"/>
                  <a:pt x="619197" y="417408"/>
                  <a:pt x="651755" y="384850"/>
                </a:cubicBezTo>
                <a:cubicBezTo>
                  <a:pt x="684314" y="352276"/>
                  <a:pt x="702230" y="308986"/>
                  <a:pt x="702230" y="262963"/>
                </a:cubicBezTo>
                <a:cubicBezTo>
                  <a:pt x="702230" y="258575"/>
                  <a:pt x="705791" y="255014"/>
                  <a:pt x="710179" y="255014"/>
                </a:cubicBezTo>
                <a:cubicBezTo>
                  <a:pt x="714567" y="255014"/>
                  <a:pt x="718128" y="258575"/>
                  <a:pt x="718128" y="26296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9" name="Google Shape;129;p19"/>
          <p:cNvSpPr/>
          <p:nvPr/>
        </p:nvSpPr>
        <p:spPr>
          <a:xfrm>
            <a:off x="6997421" y="2841124"/>
            <a:ext cx="395958" cy="397035"/>
          </a:xfrm>
          <a:custGeom>
            <a:avLst/>
            <a:gdLst/>
            <a:ahLst/>
            <a:cxnLst/>
            <a:rect l="l" t="t" r="r" b="b"/>
            <a:pathLst>
              <a:path w="791916" h="794070" extrusionOk="0">
                <a:moveTo>
                  <a:pt x="791916" y="257558"/>
                </a:moveTo>
                <a:cubicBezTo>
                  <a:pt x="791916" y="266015"/>
                  <a:pt x="788625" y="273980"/>
                  <a:pt x="782631" y="279957"/>
                </a:cubicBezTo>
                <a:lnTo>
                  <a:pt x="750829" y="311769"/>
                </a:lnTo>
                <a:cubicBezTo>
                  <a:pt x="744835" y="317762"/>
                  <a:pt x="736884" y="321053"/>
                  <a:pt x="728409" y="321053"/>
                </a:cubicBezTo>
                <a:cubicBezTo>
                  <a:pt x="719950" y="321053"/>
                  <a:pt x="711984" y="317762"/>
                  <a:pt x="705990" y="311769"/>
                </a:cubicBezTo>
                <a:lnTo>
                  <a:pt x="668957" y="274743"/>
                </a:lnTo>
                <a:lnTo>
                  <a:pt x="533182" y="410493"/>
                </a:lnTo>
                <a:cubicBezTo>
                  <a:pt x="538159" y="428886"/>
                  <a:pt x="540719" y="447884"/>
                  <a:pt x="540719" y="467009"/>
                </a:cubicBezTo>
                <a:cubicBezTo>
                  <a:pt x="540719" y="524670"/>
                  <a:pt x="518267" y="578865"/>
                  <a:pt x="477482" y="619626"/>
                </a:cubicBezTo>
                <a:lnTo>
                  <a:pt x="425757" y="671357"/>
                </a:lnTo>
                <a:cubicBezTo>
                  <a:pt x="421496" y="675618"/>
                  <a:pt x="415820" y="677971"/>
                  <a:pt x="409793" y="677971"/>
                </a:cubicBezTo>
                <a:cubicBezTo>
                  <a:pt x="403751" y="677971"/>
                  <a:pt x="398074" y="675618"/>
                  <a:pt x="393813" y="671357"/>
                </a:cubicBezTo>
                <a:lnTo>
                  <a:pt x="296438" y="573984"/>
                </a:lnTo>
                <a:lnTo>
                  <a:pt x="12803" y="792418"/>
                </a:lnTo>
                <a:cubicBezTo>
                  <a:pt x="11356" y="793515"/>
                  <a:pt x="9654" y="794071"/>
                  <a:pt x="7953" y="794071"/>
                </a:cubicBezTo>
                <a:cubicBezTo>
                  <a:pt x="5902" y="794071"/>
                  <a:pt x="3867" y="793276"/>
                  <a:pt x="2324" y="791734"/>
                </a:cubicBezTo>
                <a:cubicBezTo>
                  <a:pt x="-490" y="788904"/>
                  <a:pt x="-792" y="784437"/>
                  <a:pt x="1656" y="781258"/>
                </a:cubicBezTo>
                <a:lnTo>
                  <a:pt x="220115" y="497675"/>
                </a:lnTo>
                <a:lnTo>
                  <a:pt x="120450" y="398045"/>
                </a:lnTo>
                <a:cubicBezTo>
                  <a:pt x="111641" y="389238"/>
                  <a:pt x="111641" y="374914"/>
                  <a:pt x="120450" y="366107"/>
                </a:cubicBezTo>
                <a:lnTo>
                  <a:pt x="172190" y="314376"/>
                </a:lnTo>
                <a:cubicBezTo>
                  <a:pt x="226984" y="259608"/>
                  <a:pt x="306725" y="238512"/>
                  <a:pt x="381347" y="258702"/>
                </a:cubicBezTo>
                <a:lnTo>
                  <a:pt x="517138" y="122936"/>
                </a:lnTo>
                <a:lnTo>
                  <a:pt x="480106" y="85911"/>
                </a:lnTo>
                <a:cubicBezTo>
                  <a:pt x="467735" y="73558"/>
                  <a:pt x="467735" y="53448"/>
                  <a:pt x="480106" y="41095"/>
                </a:cubicBezTo>
                <a:lnTo>
                  <a:pt x="511907" y="9284"/>
                </a:lnTo>
                <a:cubicBezTo>
                  <a:pt x="517901" y="3307"/>
                  <a:pt x="525852" y="0"/>
                  <a:pt x="534327" y="0"/>
                </a:cubicBezTo>
                <a:cubicBezTo>
                  <a:pt x="542802" y="0"/>
                  <a:pt x="550752" y="3307"/>
                  <a:pt x="556747" y="9284"/>
                </a:cubicBezTo>
                <a:lnTo>
                  <a:pt x="782631" y="235142"/>
                </a:lnTo>
                <a:cubicBezTo>
                  <a:pt x="788625" y="241119"/>
                  <a:pt x="791916" y="249084"/>
                  <a:pt x="791916" y="25755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0" name="Google Shape;130;p19"/>
          <p:cNvSpPr/>
          <p:nvPr/>
        </p:nvSpPr>
        <p:spPr>
          <a:xfrm>
            <a:off x="7023230" y="2849072"/>
            <a:ext cx="362199" cy="363276"/>
          </a:xfrm>
          <a:custGeom>
            <a:avLst/>
            <a:gdLst/>
            <a:ahLst/>
            <a:cxnLst/>
            <a:rect l="l" t="t" r="r" b="b"/>
            <a:pathLst>
              <a:path w="724399" h="726553" extrusionOk="0">
                <a:moveTo>
                  <a:pt x="179836" y="493113"/>
                </a:moveTo>
                <a:lnTo>
                  <a:pt x="233484" y="546767"/>
                </a:lnTo>
                <a:lnTo>
                  <a:pt x="0" y="726554"/>
                </a:lnTo>
                <a:lnTo>
                  <a:pt x="179836" y="493113"/>
                </a:lnTo>
                <a:close/>
                <a:moveTo>
                  <a:pt x="80075" y="361449"/>
                </a:moveTo>
                <a:cubicBezTo>
                  <a:pt x="77468" y="364056"/>
                  <a:pt x="77468" y="368301"/>
                  <a:pt x="80075" y="370908"/>
                </a:cubicBezTo>
                <a:lnTo>
                  <a:pt x="353439" y="644220"/>
                </a:lnTo>
                <a:cubicBezTo>
                  <a:pt x="354711" y="645476"/>
                  <a:pt x="356380" y="646175"/>
                  <a:pt x="358177" y="646175"/>
                </a:cubicBezTo>
                <a:cubicBezTo>
                  <a:pt x="359958" y="646175"/>
                  <a:pt x="361627" y="645476"/>
                  <a:pt x="362899" y="644220"/>
                </a:cubicBezTo>
                <a:lnTo>
                  <a:pt x="402603" y="604508"/>
                </a:lnTo>
                <a:lnTo>
                  <a:pt x="119795" y="321752"/>
                </a:lnTo>
                <a:lnTo>
                  <a:pt x="80075" y="361449"/>
                </a:lnTo>
                <a:close/>
                <a:moveTo>
                  <a:pt x="464838" y="391018"/>
                </a:moveTo>
                <a:cubicBezTo>
                  <a:pt x="464886" y="390780"/>
                  <a:pt x="464934" y="390525"/>
                  <a:pt x="464997" y="390287"/>
                </a:cubicBezTo>
                <a:cubicBezTo>
                  <a:pt x="465061" y="390033"/>
                  <a:pt x="465124" y="389794"/>
                  <a:pt x="465220" y="389556"/>
                </a:cubicBezTo>
                <a:cubicBezTo>
                  <a:pt x="465299" y="389317"/>
                  <a:pt x="465411" y="389079"/>
                  <a:pt x="465522" y="388840"/>
                </a:cubicBezTo>
                <a:cubicBezTo>
                  <a:pt x="465633" y="388618"/>
                  <a:pt x="465745" y="388379"/>
                  <a:pt x="465872" y="388157"/>
                </a:cubicBezTo>
                <a:cubicBezTo>
                  <a:pt x="465999" y="387950"/>
                  <a:pt x="466142" y="387759"/>
                  <a:pt x="466285" y="387553"/>
                </a:cubicBezTo>
                <a:cubicBezTo>
                  <a:pt x="466460" y="387314"/>
                  <a:pt x="466635" y="387092"/>
                  <a:pt x="466842" y="386885"/>
                </a:cubicBezTo>
                <a:cubicBezTo>
                  <a:pt x="466921" y="386805"/>
                  <a:pt x="466969" y="386710"/>
                  <a:pt x="467048" y="386615"/>
                </a:cubicBezTo>
                <a:lnTo>
                  <a:pt x="606099" y="247606"/>
                </a:lnTo>
                <a:lnTo>
                  <a:pt x="571388" y="212901"/>
                </a:lnTo>
                <a:lnTo>
                  <a:pt x="476748" y="118294"/>
                </a:lnTo>
                <a:lnTo>
                  <a:pt x="337713" y="257319"/>
                </a:lnTo>
                <a:cubicBezTo>
                  <a:pt x="337617" y="257399"/>
                  <a:pt x="337522" y="257462"/>
                  <a:pt x="337427" y="257542"/>
                </a:cubicBezTo>
                <a:cubicBezTo>
                  <a:pt x="337220" y="257732"/>
                  <a:pt x="337013" y="257907"/>
                  <a:pt x="336791" y="258066"/>
                </a:cubicBezTo>
                <a:cubicBezTo>
                  <a:pt x="336584" y="258225"/>
                  <a:pt x="336377" y="258368"/>
                  <a:pt x="336155" y="258496"/>
                </a:cubicBezTo>
                <a:cubicBezTo>
                  <a:pt x="335932" y="258623"/>
                  <a:pt x="335725" y="258734"/>
                  <a:pt x="335503" y="258845"/>
                </a:cubicBezTo>
                <a:cubicBezTo>
                  <a:pt x="335248" y="258957"/>
                  <a:pt x="335010" y="259068"/>
                  <a:pt x="334755" y="259147"/>
                </a:cubicBezTo>
                <a:cubicBezTo>
                  <a:pt x="334533" y="259243"/>
                  <a:pt x="334294" y="259306"/>
                  <a:pt x="334056" y="259354"/>
                </a:cubicBezTo>
                <a:cubicBezTo>
                  <a:pt x="333801" y="259434"/>
                  <a:pt x="333547" y="259481"/>
                  <a:pt x="333293" y="259529"/>
                </a:cubicBezTo>
                <a:cubicBezTo>
                  <a:pt x="333038" y="259561"/>
                  <a:pt x="332800" y="259577"/>
                  <a:pt x="332545" y="259592"/>
                </a:cubicBezTo>
                <a:cubicBezTo>
                  <a:pt x="332275" y="259608"/>
                  <a:pt x="332021" y="259624"/>
                  <a:pt x="331750" y="259608"/>
                </a:cubicBezTo>
                <a:cubicBezTo>
                  <a:pt x="331512" y="259592"/>
                  <a:pt x="331273" y="259577"/>
                  <a:pt x="331019" y="259545"/>
                </a:cubicBezTo>
                <a:cubicBezTo>
                  <a:pt x="330733" y="259497"/>
                  <a:pt x="330462" y="259449"/>
                  <a:pt x="330192" y="259386"/>
                </a:cubicBezTo>
                <a:cubicBezTo>
                  <a:pt x="330065" y="259354"/>
                  <a:pt x="329953" y="259354"/>
                  <a:pt x="329842" y="259322"/>
                </a:cubicBezTo>
                <a:cubicBezTo>
                  <a:pt x="259498" y="238624"/>
                  <a:pt x="183604" y="257939"/>
                  <a:pt x="131816" y="309734"/>
                </a:cubicBezTo>
                <a:lnTo>
                  <a:pt x="131037" y="310513"/>
                </a:lnTo>
                <a:lnTo>
                  <a:pt x="413845" y="593268"/>
                </a:lnTo>
                <a:lnTo>
                  <a:pt x="414624" y="592489"/>
                </a:lnTo>
                <a:cubicBezTo>
                  <a:pt x="452404" y="554732"/>
                  <a:pt x="473202" y="504527"/>
                  <a:pt x="473202" y="451111"/>
                </a:cubicBezTo>
                <a:cubicBezTo>
                  <a:pt x="473202" y="431907"/>
                  <a:pt x="470451" y="412846"/>
                  <a:pt x="465045" y="394484"/>
                </a:cubicBezTo>
                <a:cubicBezTo>
                  <a:pt x="465013" y="394373"/>
                  <a:pt x="465013" y="394245"/>
                  <a:pt x="464981" y="394134"/>
                </a:cubicBezTo>
                <a:cubicBezTo>
                  <a:pt x="464918" y="393864"/>
                  <a:pt x="464870" y="393594"/>
                  <a:pt x="464822" y="393308"/>
                </a:cubicBezTo>
                <a:cubicBezTo>
                  <a:pt x="464791" y="393069"/>
                  <a:pt x="464759" y="392815"/>
                  <a:pt x="464759" y="392560"/>
                </a:cubicBezTo>
                <a:cubicBezTo>
                  <a:pt x="464743" y="392306"/>
                  <a:pt x="464759" y="392052"/>
                  <a:pt x="464759" y="391797"/>
                </a:cubicBezTo>
                <a:cubicBezTo>
                  <a:pt x="464775" y="391543"/>
                  <a:pt x="464806" y="391289"/>
                  <a:pt x="464838" y="391018"/>
                </a:cubicBezTo>
                <a:close/>
                <a:moveTo>
                  <a:pt x="719773" y="230484"/>
                </a:moveTo>
                <a:lnTo>
                  <a:pt x="493889" y="4626"/>
                </a:lnTo>
                <a:cubicBezTo>
                  <a:pt x="490899" y="1653"/>
                  <a:pt x="486924" y="0"/>
                  <a:pt x="482711" y="0"/>
                </a:cubicBezTo>
                <a:cubicBezTo>
                  <a:pt x="478497" y="0"/>
                  <a:pt x="474522" y="1653"/>
                  <a:pt x="471532" y="4626"/>
                </a:cubicBezTo>
                <a:lnTo>
                  <a:pt x="439731" y="36437"/>
                </a:lnTo>
                <a:cubicBezTo>
                  <a:pt x="433562" y="42590"/>
                  <a:pt x="433562" y="52621"/>
                  <a:pt x="439731" y="58774"/>
                </a:cubicBezTo>
                <a:lnTo>
                  <a:pt x="582789" y="201820"/>
                </a:lnTo>
                <a:lnTo>
                  <a:pt x="622970" y="241978"/>
                </a:lnTo>
                <a:cubicBezTo>
                  <a:pt x="622970" y="241978"/>
                  <a:pt x="622986" y="241994"/>
                  <a:pt x="622986" y="242010"/>
                </a:cubicBezTo>
                <a:lnTo>
                  <a:pt x="665615" y="284631"/>
                </a:lnTo>
                <a:cubicBezTo>
                  <a:pt x="668604" y="287620"/>
                  <a:pt x="672580" y="289257"/>
                  <a:pt x="676793" y="289257"/>
                </a:cubicBezTo>
                <a:cubicBezTo>
                  <a:pt x="681007" y="289257"/>
                  <a:pt x="684982" y="287620"/>
                  <a:pt x="687971" y="284631"/>
                </a:cubicBezTo>
                <a:lnTo>
                  <a:pt x="719773" y="252820"/>
                </a:lnTo>
                <a:cubicBezTo>
                  <a:pt x="722762" y="249847"/>
                  <a:pt x="724400" y="245873"/>
                  <a:pt x="724400" y="241660"/>
                </a:cubicBezTo>
                <a:cubicBezTo>
                  <a:pt x="724400" y="237431"/>
                  <a:pt x="722762" y="233473"/>
                  <a:pt x="719773" y="23048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1" name="Google Shape;131;p19"/>
          <p:cNvSpPr txBox="1">
            <a:spLocks noGrp="1"/>
          </p:cNvSpPr>
          <p:nvPr>
            <p:ph type="body" idx="1"/>
          </p:nvPr>
        </p:nvSpPr>
        <p:spPr>
          <a:xfrm>
            <a:off x="855300" y="3629450"/>
            <a:ext cx="2315700" cy="3418200"/>
          </a:xfrm>
          <a:prstGeom prst="rect">
            <a:avLst/>
          </a:prstGeom>
        </p:spPr>
        <p:txBody>
          <a:bodyPr spcFirstLastPara="1" wrap="square" lIns="0" tIns="0" rIns="0" bIns="0" anchor="t" anchorCtr="0">
            <a:noAutofit/>
          </a:bodyPr>
          <a:lstStyle>
            <a:lvl1pPr marL="457200" lvl="0" indent="-304800" algn="ctr" rtl="0">
              <a:lnSpc>
                <a:spcPct val="100000"/>
              </a:lnSpc>
              <a:spcBef>
                <a:spcPts val="0"/>
              </a:spcBef>
              <a:spcAft>
                <a:spcPts val="0"/>
              </a:spcAft>
              <a:buSzPts val="1200"/>
              <a:buChar char="●"/>
              <a:defRPr sz="1200"/>
            </a:lvl1pPr>
            <a:lvl2pPr marL="914400" lvl="1" indent="-304800" algn="ctr" rtl="0">
              <a:lnSpc>
                <a:spcPct val="100000"/>
              </a:lnSpc>
              <a:spcBef>
                <a:spcPts val="800"/>
              </a:spcBef>
              <a:spcAft>
                <a:spcPts val="0"/>
              </a:spcAft>
              <a:buSzPts val="1200"/>
              <a:buChar char="○"/>
              <a:defRPr sz="1200"/>
            </a:lvl2pPr>
            <a:lvl3pPr marL="1371600" lvl="2" indent="-304800" algn="ctr" rtl="0">
              <a:lnSpc>
                <a:spcPct val="100000"/>
              </a:lnSpc>
              <a:spcBef>
                <a:spcPts val="800"/>
              </a:spcBef>
              <a:spcAft>
                <a:spcPts val="0"/>
              </a:spcAft>
              <a:buSzPts val="1200"/>
              <a:buChar char="■"/>
              <a:defRPr sz="1200"/>
            </a:lvl3pPr>
            <a:lvl4pPr marL="1828800" lvl="3" indent="-304800" algn="ctr" rtl="0">
              <a:lnSpc>
                <a:spcPct val="100000"/>
              </a:lnSpc>
              <a:spcBef>
                <a:spcPts val="800"/>
              </a:spcBef>
              <a:spcAft>
                <a:spcPts val="0"/>
              </a:spcAft>
              <a:buSzPts val="1200"/>
              <a:buChar char="●"/>
              <a:defRPr sz="1200"/>
            </a:lvl4pPr>
            <a:lvl5pPr marL="2286000" lvl="4" indent="-304800" algn="ctr" rtl="0">
              <a:lnSpc>
                <a:spcPct val="100000"/>
              </a:lnSpc>
              <a:spcBef>
                <a:spcPts val="800"/>
              </a:spcBef>
              <a:spcAft>
                <a:spcPts val="0"/>
              </a:spcAft>
              <a:buSzPts val="1200"/>
              <a:buChar char="○"/>
              <a:defRPr sz="1200"/>
            </a:lvl5pPr>
            <a:lvl6pPr marL="2743200" lvl="5" indent="-304800" algn="ctr" rtl="0">
              <a:lnSpc>
                <a:spcPct val="100000"/>
              </a:lnSpc>
              <a:spcBef>
                <a:spcPts val="800"/>
              </a:spcBef>
              <a:spcAft>
                <a:spcPts val="0"/>
              </a:spcAft>
              <a:buSzPts val="1200"/>
              <a:buChar char="■"/>
              <a:defRPr sz="1200"/>
            </a:lvl6pPr>
            <a:lvl7pPr marL="3200400" lvl="6" indent="-304800" algn="ctr" rtl="0">
              <a:lnSpc>
                <a:spcPct val="100000"/>
              </a:lnSpc>
              <a:spcBef>
                <a:spcPts val="800"/>
              </a:spcBef>
              <a:spcAft>
                <a:spcPts val="0"/>
              </a:spcAft>
              <a:buSzPts val="1200"/>
              <a:buChar char="●"/>
              <a:defRPr sz="1200"/>
            </a:lvl7pPr>
            <a:lvl8pPr marL="3657600" lvl="7" indent="-304800" algn="ctr" rtl="0">
              <a:lnSpc>
                <a:spcPct val="100000"/>
              </a:lnSpc>
              <a:spcBef>
                <a:spcPts val="800"/>
              </a:spcBef>
              <a:spcAft>
                <a:spcPts val="0"/>
              </a:spcAft>
              <a:buSzPts val="1200"/>
              <a:buChar char="○"/>
              <a:defRPr sz="1200"/>
            </a:lvl8pPr>
            <a:lvl9pPr marL="4114800" lvl="8" indent="-304800" algn="ctr" rtl="0">
              <a:lnSpc>
                <a:spcPct val="100000"/>
              </a:lnSpc>
              <a:spcBef>
                <a:spcPts val="800"/>
              </a:spcBef>
              <a:spcAft>
                <a:spcPts val="800"/>
              </a:spcAft>
              <a:buSzPts val="1200"/>
              <a:buChar char="■"/>
              <a:defRPr sz="1200"/>
            </a:lvl9pPr>
          </a:lstStyle>
          <a:p>
            <a:endParaRPr/>
          </a:p>
        </p:txBody>
      </p:sp>
      <p:sp>
        <p:nvSpPr>
          <p:cNvPr id="132" name="Google Shape;132;p19"/>
          <p:cNvSpPr txBox="1">
            <a:spLocks noGrp="1"/>
          </p:cNvSpPr>
          <p:nvPr>
            <p:ph type="body" idx="2"/>
          </p:nvPr>
        </p:nvSpPr>
        <p:spPr>
          <a:xfrm>
            <a:off x="3414196" y="3629450"/>
            <a:ext cx="2315700" cy="3418200"/>
          </a:xfrm>
          <a:prstGeom prst="rect">
            <a:avLst/>
          </a:prstGeom>
        </p:spPr>
        <p:txBody>
          <a:bodyPr spcFirstLastPara="1" wrap="square" lIns="0" tIns="0" rIns="0" bIns="0" anchor="t" anchorCtr="0">
            <a:noAutofit/>
          </a:bodyPr>
          <a:lstStyle>
            <a:lvl1pPr marL="457200" lvl="0" indent="-304800" algn="ctr" rtl="0">
              <a:lnSpc>
                <a:spcPct val="100000"/>
              </a:lnSpc>
              <a:spcBef>
                <a:spcPts val="0"/>
              </a:spcBef>
              <a:spcAft>
                <a:spcPts val="0"/>
              </a:spcAft>
              <a:buSzPts val="1200"/>
              <a:buChar char="●"/>
              <a:defRPr sz="1200"/>
            </a:lvl1pPr>
            <a:lvl2pPr marL="914400" lvl="1" indent="-304800" algn="ctr" rtl="0">
              <a:lnSpc>
                <a:spcPct val="100000"/>
              </a:lnSpc>
              <a:spcBef>
                <a:spcPts val="800"/>
              </a:spcBef>
              <a:spcAft>
                <a:spcPts val="0"/>
              </a:spcAft>
              <a:buSzPts val="1200"/>
              <a:buChar char="○"/>
              <a:defRPr sz="1200"/>
            </a:lvl2pPr>
            <a:lvl3pPr marL="1371600" lvl="2" indent="-304800" algn="ctr" rtl="0">
              <a:lnSpc>
                <a:spcPct val="100000"/>
              </a:lnSpc>
              <a:spcBef>
                <a:spcPts val="800"/>
              </a:spcBef>
              <a:spcAft>
                <a:spcPts val="0"/>
              </a:spcAft>
              <a:buSzPts val="1200"/>
              <a:buChar char="■"/>
              <a:defRPr sz="1200"/>
            </a:lvl3pPr>
            <a:lvl4pPr marL="1828800" lvl="3" indent="-304800" algn="ctr" rtl="0">
              <a:lnSpc>
                <a:spcPct val="100000"/>
              </a:lnSpc>
              <a:spcBef>
                <a:spcPts val="800"/>
              </a:spcBef>
              <a:spcAft>
                <a:spcPts val="0"/>
              </a:spcAft>
              <a:buSzPts val="1200"/>
              <a:buChar char="●"/>
              <a:defRPr sz="1200"/>
            </a:lvl4pPr>
            <a:lvl5pPr marL="2286000" lvl="4" indent="-304800" algn="ctr" rtl="0">
              <a:lnSpc>
                <a:spcPct val="100000"/>
              </a:lnSpc>
              <a:spcBef>
                <a:spcPts val="800"/>
              </a:spcBef>
              <a:spcAft>
                <a:spcPts val="0"/>
              </a:spcAft>
              <a:buSzPts val="1200"/>
              <a:buChar char="○"/>
              <a:defRPr sz="1200"/>
            </a:lvl5pPr>
            <a:lvl6pPr marL="2743200" lvl="5" indent="-304800" algn="ctr" rtl="0">
              <a:lnSpc>
                <a:spcPct val="100000"/>
              </a:lnSpc>
              <a:spcBef>
                <a:spcPts val="800"/>
              </a:spcBef>
              <a:spcAft>
                <a:spcPts val="0"/>
              </a:spcAft>
              <a:buSzPts val="1200"/>
              <a:buChar char="■"/>
              <a:defRPr sz="1200"/>
            </a:lvl6pPr>
            <a:lvl7pPr marL="3200400" lvl="6" indent="-304800" algn="ctr" rtl="0">
              <a:lnSpc>
                <a:spcPct val="100000"/>
              </a:lnSpc>
              <a:spcBef>
                <a:spcPts val="800"/>
              </a:spcBef>
              <a:spcAft>
                <a:spcPts val="0"/>
              </a:spcAft>
              <a:buSzPts val="1200"/>
              <a:buChar char="●"/>
              <a:defRPr sz="1200"/>
            </a:lvl7pPr>
            <a:lvl8pPr marL="3657600" lvl="7" indent="-304800" algn="ctr" rtl="0">
              <a:lnSpc>
                <a:spcPct val="100000"/>
              </a:lnSpc>
              <a:spcBef>
                <a:spcPts val="800"/>
              </a:spcBef>
              <a:spcAft>
                <a:spcPts val="0"/>
              </a:spcAft>
              <a:buSzPts val="1200"/>
              <a:buChar char="○"/>
              <a:defRPr sz="1200"/>
            </a:lvl8pPr>
            <a:lvl9pPr marL="4114800" lvl="8" indent="-304800" algn="ctr" rtl="0">
              <a:lnSpc>
                <a:spcPct val="100000"/>
              </a:lnSpc>
              <a:spcBef>
                <a:spcPts val="800"/>
              </a:spcBef>
              <a:spcAft>
                <a:spcPts val="800"/>
              </a:spcAft>
              <a:buSzPts val="1200"/>
              <a:buChar char="■"/>
              <a:defRPr sz="1200"/>
            </a:lvl9pPr>
          </a:lstStyle>
          <a:p>
            <a:endParaRPr/>
          </a:p>
        </p:txBody>
      </p:sp>
      <p:sp>
        <p:nvSpPr>
          <p:cNvPr id="133" name="Google Shape;133;p19"/>
          <p:cNvSpPr txBox="1">
            <a:spLocks noGrp="1"/>
          </p:cNvSpPr>
          <p:nvPr>
            <p:ph type="body" idx="3"/>
          </p:nvPr>
        </p:nvSpPr>
        <p:spPr>
          <a:xfrm>
            <a:off x="5973091" y="3629450"/>
            <a:ext cx="2315700" cy="3418200"/>
          </a:xfrm>
          <a:prstGeom prst="rect">
            <a:avLst/>
          </a:prstGeom>
        </p:spPr>
        <p:txBody>
          <a:bodyPr spcFirstLastPara="1" wrap="square" lIns="0" tIns="0" rIns="0" bIns="0" anchor="t" anchorCtr="0">
            <a:noAutofit/>
          </a:bodyPr>
          <a:lstStyle>
            <a:lvl1pPr marL="457200" lvl="0" indent="-304800" algn="ctr" rtl="0">
              <a:lnSpc>
                <a:spcPct val="100000"/>
              </a:lnSpc>
              <a:spcBef>
                <a:spcPts val="0"/>
              </a:spcBef>
              <a:spcAft>
                <a:spcPts val="0"/>
              </a:spcAft>
              <a:buSzPts val="1200"/>
              <a:buChar char="●"/>
              <a:defRPr sz="1200"/>
            </a:lvl1pPr>
            <a:lvl2pPr marL="914400" lvl="1" indent="-304800" algn="ctr" rtl="0">
              <a:lnSpc>
                <a:spcPct val="100000"/>
              </a:lnSpc>
              <a:spcBef>
                <a:spcPts val="800"/>
              </a:spcBef>
              <a:spcAft>
                <a:spcPts val="0"/>
              </a:spcAft>
              <a:buSzPts val="1200"/>
              <a:buChar char="○"/>
              <a:defRPr sz="1200"/>
            </a:lvl2pPr>
            <a:lvl3pPr marL="1371600" lvl="2" indent="-304800" algn="ctr" rtl="0">
              <a:lnSpc>
                <a:spcPct val="100000"/>
              </a:lnSpc>
              <a:spcBef>
                <a:spcPts val="800"/>
              </a:spcBef>
              <a:spcAft>
                <a:spcPts val="0"/>
              </a:spcAft>
              <a:buSzPts val="1200"/>
              <a:buChar char="■"/>
              <a:defRPr sz="1200"/>
            </a:lvl3pPr>
            <a:lvl4pPr marL="1828800" lvl="3" indent="-304800" algn="ctr" rtl="0">
              <a:lnSpc>
                <a:spcPct val="100000"/>
              </a:lnSpc>
              <a:spcBef>
                <a:spcPts val="800"/>
              </a:spcBef>
              <a:spcAft>
                <a:spcPts val="0"/>
              </a:spcAft>
              <a:buSzPts val="1200"/>
              <a:buChar char="●"/>
              <a:defRPr sz="1200"/>
            </a:lvl4pPr>
            <a:lvl5pPr marL="2286000" lvl="4" indent="-304800" algn="ctr" rtl="0">
              <a:lnSpc>
                <a:spcPct val="100000"/>
              </a:lnSpc>
              <a:spcBef>
                <a:spcPts val="800"/>
              </a:spcBef>
              <a:spcAft>
                <a:spcPts val="0"/>
              </a:spcAft>
              <a:buSzPts val="1200"/>
              <a:buChar char="○"/>
              <a:defRPr sz="1200"/>
            </a:lvl5pPr>
            <a:lvl6pPr marL="2743200" lvl="5" indent="-304800" algn="ctr" rtl="0">
              <a:lnSpc>
                <a:spcPct val="100000"/>
              </a:lnSpc>
              <a:spcBef>
                <a:spcPts val="800"/>
              </a:spcBef>
              <a:spcAft>
                <a:spcPts val="0"/>
              </a:spcAft>
              <a:buSzPts val="1200"/>
              <a:buChar char="■"/>
              <a:defRPr sz="1200"/>
            </a:lvl6pPr>
            <a:lvl7pPr marL="3200400" lvl="6" indent="-304800" algn="ctr" rtl="0">
              <a:lnSpc>
                <a:spcPct val="100000"/>
              </a:lnSpc>
              <a:spcBef>
                <a:spcPts val="800"/>
              </a:spcBef>
              <a:spcAft>
                <a:spcPts val="0"/>
              </a:spcAft>
              <a:buSzPts val="1200"/>
              <a:buChar char="●"/>
              <a:defRPr sz="1200"/>
            </a:lvl7pPr>
            <a:lvl8pPr marL="3657600" lvl="7" indent="-304800" algn="ctr" rtl="0">
              <a:lnSpc>
                <a:spcPct val="100000"/>
              </a:lnSpc>
              <a:spcBef>
                <a:spcPts val="800"/>
              </a:spcBef>
              <a:spcAft>
                <a:spcPts val="0"/>
              </a:spcAft>
              <a:buSzPts val="1200"/>
              <a:buChar char="○"/>
              <a:defRPr sz="1200"/>
            </a:lvl8pPr>
            <a:lvl9pPr marL="4114800" lvl="8" indent="-304800" algn="ctr" rtl="0">
              <a:lnSpc>
                <a:spcPct val="100000"/>
              </a:lnSpc>
              <a:spcBef>
                <a:spcPts val="800"/>
              </a:spcBef>
              <a:spcAft>
                <a:spcPts val="800"/>
              </a:spcAft>
              <a:buSzPts val="1200"/>
              <a:buChar char="■"/>
              <a:defRPr sz="1200"/>
            </a:lvl9pPr>
          </a:lstStyle>
          <a:p>
            <a:endParaRPr/>
          </a:p>
        </p:txBody>
      </p:sp>
      <p:sp>
        <p:nvSpPr>
          <p:cNvPr id="134" name="Google Shape;134;p19"/>
          <p:cNvSpPr/>
          <p:nvPr/>
        </p:nvSpPr>
        <p:spPr>
          <a:xfrm>
            <a:off x="5915566" y="304214"/>
            <a:ext cx="1029575" cy="1024584"/>
          </a:xfrm>
          <a:custGeom>
            <a:avLst/>
            <a:gdLst/>
            <a:ahLst/>
            <a:cxnLst/>
            <a:rect l="l" t="t" r="r" b="b"/>
            <a:pathLst>
              <a:path w="2059150" h="2049168" extrusionOk="0">
                <a:moveTo>
                  <a:pt x="949991" y="129429"/>
                </a:moveTo>
                <a:cubicBezTo>
                  <a:pt x="854552" y="119488"/>
                  <a:pt x="759113" y="104361"/>
                  <a:pt x="663241" y="102200"/>
                </a:cubicBezTo>
                <a:cubicBezTo>
                  <a:pt x="590258" y="100471"/>
                  <a:pt x="515116" y="105225"/>
                  <a:pt x="445156" y="135480"/>
                </a:cubicBezTo>
                <a:cubicBezTo>
                  <a:pt x="430041" y="141963"/>
                  <a:pt x="411472" y="141531"/>
                  <a:pt x="392902" y="144557"/>
                </a:cubicBezTo>
                <a:cubicBezTo>
                  <a:pt x="387720" y="134616"/>
                  <a:pt x="383833" y="126404"/>
                  <a:pt x="379514" y="118624"/>
                </a:cubicBezTo>
                <a:cubicBezTo>
                  <a:pt x="358786" y="83614"/>
                  <a:pt x="360513" y="81021"/>
                  <a:pt x="387720" y="53359"/>
                </a:cubicBezTo>
                <a:cubicBezTo>
                  <a:pt x="424859" y="15324"/>
                  <a:pt x="474522" y="21375"/>
                  <a:pt x="519435" y="11434"/>
                </a:cubicBezTo>
                <a:cubicBezTo>
                  <a:pt x="539300" y="7112"/>
                  <a:pt x="559597" y="5383"/>
                  <a:pt x="579894" y="3222"/>
                </a:cubicBezTo>
                <a:cubicBezTo>
                  <a:pt x="595872" y="1493"/>
                  <a:pt x="611419" y="-668"/>
                  <a:pt x="627398" y="197"/>
                </a:cubicBezTo>
                <a:cubicBezTo>
                  <a:pt x="715064" y="3222"/>
                  <a:pt x="802730" y="3655"/>
                  <a:pt x="889532" y="11867"/>
                </a:cubicBezTo>
                <a:cubicBezTo>
                  <a:pt x="953446" y="18350"/>
                  <a:pt x="1016496" y="35206"/>
                  <a:pt x="1079979" y="48605"/>
                </a:cubicBezTo>
                <a:cubicBezTo>
                  <a:pt x="1102867" y="53359"/>
                  <a:pt x="1125755" y="58546"/>
                  <a:pt x="1147348" y="67190"/>
                </a:cubicBezTo>
                <a:cubicBezTo>
                  <a:pt x="1160303" y="71944"/>
                  <a:pt x="1170668" y="83182"/>
                  <a:pt x="1184919" y="93555"/>
                </a:cubicBezTo>
                <a:cubicBezTo>
                  <a:pt x="1205648" y="80589"/>
                  <a:pt x="1230263" y="91394"/>
                  <a:pt x="1254879" y="101335"/>
                </a:cubicBezTo>
                <a:cubicBezTo>
                  <a:pt x="1316202" y="126404"/>
                  <a:pt x="1376661" y="154498"/>
                  <a:pt x="1442735" y="163142"/>
                </a:cubicBezTo>
                <a:cubicBezTo>
                  <a:pt x="1491966" y="169625"/>
                  <a:pt x="1541629" y="174379"/>
                  <a:pt x="1591292" y="179566"/>
                </a:cubicBezTo>
                <a:cubicBezTo>
                  <a:pt x="1619362" y="182592"/>
                  <a:pt x="1647001" y="183888"/>
                  <a:pt x="1671184" y="186049"/>
                </a:cubicBezTo>
                <a:cubicBezTo>
                  <a:pt x="1678958" y="221491"/>
                  <a:pt x="1685004" y="250449"/>
                  <a:pt x="1692777" y="285891"/>
                </a:cubicBezTo>
                <a:cubicBezTo>
                  <a:pt x="1677230" y="290645"/>
                  <a:pt x="1659956" y="295832"/>
                  <a:pt x="1640091" y="301883"/>
                </a:cubicBezTo>
                <a:cubicBezTo>
                  <a:pt x="1650887" y="313120"/>
                  <a:pt x="1661684" y="325655"/>
                  <a:pt x="1673776" y="336460"/>
                </a:cubicBezTo>
                <a:cubicBezTo>
                  <a:pt x="1699687" y="360232"/>
                  <a:pt x="1732508" y="379682"/>
                  <a:pt x="1751941" y="408208"/>
                </a:cubicBezTo>
                <a:cubicBezTo>
                  <a:pt x="1783898" y="454455"/>
                  <a:pt x="1831402" y="492057"/>
                  <a:pt x="1846085" y="546517"/>
                </a:cubicBezTo>
                <a:cubicBezTo>
                  <a:pt x="1855585" y="580662"/>
                  <a:pt x="1868973" y="606162"/>
                  <a:pt x="1893156" y="630366"/>
                </a:cubicBezTo>
                <a:cubicBezTo>
                  <a:pt x="1905680" y="642900"/>
                  <a:pt x="1909567" y="665808"/>
                  <a:pt x="1914749" y="684825"/>
                </a:cubicBezTo>
                <a:cubicBezTo>
                  <a:pt x="1919499" y="701682"/>
                  <a:pt x="1948002" y="709894"/>
                  <a:pt x="1932455" y="734098"/>
                </a:cubicBezTo>
                <a:cubicBezTo>
                  <a:pt x="1960094" y="753548"/>
                  <a:pt x="1957502" y="788557"/>
                  <a:pt x="1973481" y="813625"/>
                </a:cubicBezTo>
                <a:cubicBezTo>
                  <a:pt x="1985141" y="831778"/>
                  <a:pt x="2004143" y="850364"/>
                  <a:pt x="2004143" y="868949"/>
                </a:cubicBezTo>
                <a:cubicBezTo>
                  <a:pt x="2004143" y="935942"/>
                  <a:pt x="2053374" y="986079"/>
                  <a:pt x="2055965" y="1055234"/>
                </a:cubicBezTo>
                <a:cubicBezTo>
                  <a:pt x="2059420" y="1147295"/>
                  <a:pt x="2066329" y="1184466"/>
                  <a:pt x="2035668" y="1268748"/>
                </a:cubicBezTo>
                <a:cubicBezTo>
                  <a:pt x="2013211" y="1329690"/>
                  <a:pt x="1998528" y="1393658"/>
                  <a:pt x="1970458" y="1451575"/>
                </a:cubicBezTo>
                <a:cubicBezTo>
                  <a:pt x="1935910" y="1522026"/>
                  <a:pt x="1893588" y="1589884"/>
                  <a:pt x="1849108" y="1654284"/>
                </a:cubicBezTo>
                <a:cubicBezTo>
                  <a:pt x="1817150" y="1700531"/>
                  <a:pt x="1777852" y="1742023"/>
                  <a:pt x="1737258" y="1781355"/>
                </a:cubicBezTo>
                <a:cubicBezTo>
                  <a:pt x="1678094" y="1838839"/>
                  <a:pt x="1609861" y="1885519"/>
                  <a:pt x="1533855" y="1917070"/>
                </a:cubicBezTo>
                <a:cubicBezTo>
                  <a:pt x="1491966" y="1934791"/>
                  <a:pt x="1451372" y="1956834"/>
                  <a:pt x="1408618" y="1970665"/>
                </a:cubicBezTo>
                <a:cubicBezTo>
                  <a:pt x="1331317" y="1996166"/>
                  <a:pt x="1251424" y="2014319"/>
                  <a:pt x="1171531" y="2029878"/>
                </a:cubicBezTo>
                <a:cubicBezTo>
                  <a:pt x="1111504" y="2041548"/>
                  <a:pt x="1049749" y="2045438"/>
                  <a:pt x="988426" y="2048896"/>
                </a:cubicBezTo>
                <a:cubicBezTo>
                  <a:pt x="957765" y="2050625"/>
                  <a:pt x="926239" y="2043709"/>
                  <a:pt x="895578" y="2039819"/>
                </a:cubicBezTo>
                <a:cubicBezTo>
                  <a:pt x="867939" y="2036362"/>
                  <a:pt x="840301" y="2029446"/>
                  <a:pt x="812662" y="2028582"/>
                </a:cubicBezTo>
                <a:cubicBezTo>
                  <a:pt x="752203" y="2026421"/>
                  <a:pt x="697790" y="2000056"/>
                  <a:pt x="639921" y="1987089"/>
                </a:cubicBezTo>
                <a:cubicBezTo>
                  <a:pt x="612715" y="1981038"/>
                  <a:pt x="587667" y="1972826"/>
                  <a:pt x="563052" y="1955537"/>
                </a:cubicBezTo>
                <a:cubicBezTo>
                  <a:pt x="544050" y="1942571"/>
                  <a:pt x="515116" y="1938249"/>
                  <a:pt x="490932" y="1929605"/>
                </a:cubicBezTo>
                <a:cubicBezTo>
                  <a:pt x="409312" y="1901943"/>
                  <a:pt x="337625" y="1860882"/>
                  <a:pt x="276734" y="1800372"/>
                </a:cubicBezTo>
                <a:cubicBezTo>
                  <a:pt x="271120" y="1794753"/>
                  <a:pt x="266801" y="1787406"/>
                  <a:pt x="260323" y="1783948"/>
                </a:cubicBezTo>
                <a:cubicBezTo>
                  <a:pt x="199864" y="1754125"/>
                  <a:pt x="159702" y="1699666"/>
                  <a:pt x="125154" y="1648233"/>
                </a:cubicBezTo>
                <a:cubicBezTo>
                  <a:pt x="30578" y="1509059"/>
                  <a:pt x="-19085" y="1354326"/>
                  <a:pt x="6826" y="1182305"/>
                </a:cubicBezTo>
                <a:cubicBezTo>
                  <a:pt x="12008" y="1148160"/>
                  <a:pt x="14599" y="1113150"/>
                  <a:pt x="17622" y="1078573"/>
                </a:cubicBezTo>
                <a:cubicBezTo>
                  <a:pt x="26691" y="971384"/>
                  <a:pt x="62103" y="871542"/>
                  <a:pt x="104856" y="774294"/>
                </a:cubicBezTo>
                <a:cubicBezTo>
                  <a:pt x="136382" y="702114"/>
                  <a:pt x="174817" y="633392"/>
                  <a:pt x="226639" y="572449"/>
                </a:cubicBezTo>
                <a:cubicBezTo>
                  <a:pt x="261187" y="531821"/>
                  <a:pt x="289257" y="485142"/>
                  <a:pt x="327260" y="448836"/>
                </a:cubicBezTo>
                <a:cubicBezTo>
                  <a:pt x="390743" y="387894"/>
                  <a:pt x="453361" y="324358"/>
                  <a:pt x="539300" y="293239"/>
                </a:cubicBezTo>
                <a:cubicBezTo>
                  <a:pt x="554846" y="287620"/>
                  <a:pt x="567802" y="274221"/>
                  <a:pt x="582917" y="265577"/>
                </a:cubicBezTo>
                <a:cubicBezTo>
                  <a:pt x="685266" y="206796"/>
                  <a:pt x="797979" y="176108"/>
                  <a:pt x="910261" y="144989"/>
                </a:cubicBezTo>
                <a:cubicBezTo>
                  <a:pt x="923216" y="141531"/>
                  <a:pt x="937036" y="142828"/>
                  <a:pt x="950423" y="141531"/>
                </a:cubicBezTo>
                <a:cubicBezTo>
                  <a:pt x="950423" y="138073"/>
                  <a:pt x="949991" y="133751"/>
                  <a:pt x="949991" y="129429"/>
                </a:cubicBezTo>
                <a:close/>
                <a:moveTo>
                  <a:pt x="1046294" y="251746"/>
                </a:moveTo>
                <a:cubicBezTo>
                  <a:pt x="955173" y="258229"/>
                  <a:pt x="866644" y="269035"/>
                  <a:pt x="782001" y="304044"/>
                </a:cubicBezTo>
                <a:cubicBezTo>
                  <a:pt x="695198" y="339918"/>
                  <a:pt x="605805" y="370605"/>
                  <a:pt x="529367" y="427225"/>
                </a:cubicBezTo>
                <a:cubicBezTo>
                  <a:pt x="490069" y="456184"/>
                  <a:pt x="445156" y="480388"/>
                  <a:pt x="412767" y="516261"/>
                </a:cubicBezTo>
                <a:cubicBezTo>
                  <a:pt x="380810" y="551703"/>
                  <a:pt x="344534" y="582823"/>
                  <a:pt x="315168" y="622586"/>
                </a:cubicBezTo>
                <a:cubicBezTo>
                  <a:pt x="265074" y="689580"/>
                  <a:pt x="225343" y="762192"/>
                  <a:pt x="185181" y="834804"/>
                </a:cubicBezTo>
                <a:cubicBezTo>
                  <a:pt x="169202" y="864195"/>
                  <a:pt x="160565" y="897907"/>
                  <a:pt x="150633" y="930323"/>
                </a:cubicBezTo>
                <a:cubicBezTo>
                  <a:pt x="140700" y="963172"/>
                  <a:pt x="135950" y="997749"/>
                  <a:pt x="124722" y="1030165"/>
                </a:cubicBezTo>
                <a:cubicBezTo>
                  <a:pt x="105288" y="1087650"/>
                  <a:pt x="94924" y="1146431"/>
                  <a:pt x="92765" y="1206509"/>
                </a:cubicBezTo>
                <a:cubicBezTo>
                  <a:pt x="90173" y="1285172"/>
                  <a:pt x="88878" y="1362538"/>
                  <a:pt x="110471" y="1440769"/>
                </a:cubicBezTo>
                <a:cubicBezTo>
                  <a:pt x="150633" y="1584697"/>
                  <a:pt x="239594" y="1687996"/>
                  <a:pt x="363104" y="1763202"/>
                </a:cubicBezTo>
                <a:cubicBezTo>
                  <a:pt x="422700" y="1799508"/>
                  <a:pt x="488773" y="1825441"/>
                  <a:pt x="552687" y="1854831"/>
                </a:cubicBezTo>
                <a:cubicBezTo>
                  <a:pt x="583349" y="1869094"/>
                  <a:pt x="614874" y="1881629"/>
                  <a:pt x="646831" y="1892002"/>
                </a:cubicBezTo>
                <a:cubicBezTo>
                  <a:pt x="670151" y="1899350"/>
                  <a:pt x="695630" y="1901078"/>
                  <a:pt x="719814" y="1906697"/>
                </a:cubicBezTo>
                <a:cubicBezTo>
                  <a:pt x="763431" y="1916638"/>
                  <a:pt x="807480" y="1936088"/>
                  <a:pt x="850665" y="1934791"/>
                </a:cubicBezTo>
                <a:cubicBezTo>
                  <a:pt x="877440" y="1933927"/>
                  <a:pt x="903783" y="1941707"/>
                  <a:pt x="931422" y="1936952"/>
                </a:cubicBezTo>
                <a:cubicBezTo>
                  <a:pt x="959492" y="1931766"/>
                  <a:pt x="989290" y="1937384"/>
                  <a:pt x="1018224" y="1938681"/>
                </a:cubicBezTo>
                <a:cubicBezTo>
                  <a:pt x="1027293" y="1939113"/>
                  <a:pt x="1037657" y="1944300"/>
                  <a:pt x="1044999" y="1941274"/>
                </a:cubicBezTo>
                <a:cubicBezTo>
                  <a:pt x="1095094" y="1921825"/>
                  <a:pt x="1155121" y="1945164"/>
                  <a:pt x="1200034" y="1904536"/>
                </a:cubicBezTo>
                <a:cubicBezTo>
                  <a:pt x="1201329" y="1903672"/>
                  <a:pt x="1203057" y="1902375"/>
                  <a:pt x="1204352" y="1902375"/>
                </a:cubicBezTo>
                <a:cubicBezTo>
                  <a:pt x="1246674" y="1907562"/>
                  <a:pt x="1284245" y="1893731"/>
                  <a:pt x="1320520" y="1874281"/>
                </a:cubicBezTo>
                <a:cubicBezTo>
                  <a:pt x="1321816" y="1873417"/>
                  <a:pt x="1323543" y="1874281"/>
                  <a:pt x="1325271" y="1873417"/>
                </a:cubicBezTo>
                <a:cubicBezTo>
                  <a:pt x="1368024" y="1859586"/>
                  <a:pt x="1414232" y="1851374"/>
                  <a:pt x="1453531" y="1830627"/>
                </a:cubicBezTo>
                <a:cubicBezTo>
                  <a:pt x="1523059" y="1794321"/>
                  <a:pt x="1590428" y="1752829"/>
                  <a:pt x="1655638" y="1708743"/>
                </a:cubicBezTo>
                <a:cubicBezTo>
                  <a:pt x="1718256" y="1666386"/>
                  <a:pt x="1774397" y="1615384"/>
                  <a:pt x="1819310" y="1552713"/>
                </a:cubicBezTo>
                <a:cubicBezTo>
                  <a:pt x="1854290" y="1503873"/>
                  <a:pt x="1888838" y="1455465"/>
                  <a:pt x="1918636" y="1402735"/>
                </a:cubicBezTo>
                <a:cubicBezTo>
                  <a:pt x="1952320" y="1343521"/>
                  <a:pt x="1969162" y="1280850"/>
                  <a:pt x="1984277" y="1216450"/>
                </a:cubicBezTo>
                <a:cubicBezTo>
                  <a:pt x="1989460" y="1193542"/>
                  <a:pt x="1992914" y="1168042"/>
                  <a:pt x="1988164" y="1145999"/>
                </a:cubicBezTo>
                <a:cubicBezTo>
                  <a:pt x="1976504" y="1091540"/>
                  <a:pt x="1965708" y="1034920"/>
                  <a:pt x="1943251" y="984783"/>
                </a:cubicBezTo>
                <a:cubicBezTo>
                  <a:pt x="1917772" y="928162"/>
                  <a:pt x="1903089" y="868085"/>
                  <a:pt x="1875882" y="811464"/>
                </a:cubicBezTo>
                <a:cubicBezTo>
                  <a:pt x="1832265" y="721131"/>
                  <a:pt x="1795990" y="628637"/>
                  <a:pt x="1731644" y="549110"/>
                </a:cubicBezTo>
                <a:cubicBezTo>
                  <a:pt x="1686299" y="493354"/>
                  <a:pt x="1639659" y="440192"/>
                  <a:pt x="1580064" y="399563"/>
                </a:cubicBezTo>
                <a:cubicBezTo>
                  <a:pt x="1532128" y="367147"/>
                  <a:pt x="1484192" y="334299"/>
                  <a:pt x="1435393" y="303180"/>
                </a:cubicBezTo>
                <a:cubicBezTo>
                  <a:pt x="1414664" y="290213"/>
                  <a:pt x="1391344" y="275086"/>
                  <a:pt x="1368024" y="272924"/>
                </a:cubicBezTo>
                <a:cubicBezTo>
                  <a:pt x="1260493" y="263848"/>
                  <a:pt x="1152962" y="258229"/>
                  <a:pt x="1046294" y="25174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1"/>
        </a:solidFill>
        <a:effectLst/>
      </p:bgPr>
    </p:bg>
    <p:spTree>
      <p:nvGrpSpPr>
        <p:cNvPr id="1" name="Shape 135"/>
        <p:cNvGrpSpPr/>
        <p:nvPr/>
      </p:nvGrpSpPr>
      <p:grpSpPr>
        <a:xfrm>
          <a:off x="0" y="0"/>
          <a:ext cx="0" cy="0"/>
          <a:chOff x="0" y="0"/>
          <a:chExt cx="0" cy="0"/>
        </a:xfrm>
      </p:grpSpPr>
      <p:sp>
        <p:nvSpPr>
          <p:cNvPr id="136" name="Google Shape;136;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7" name="Google Shape;137;p20"/>
          <p:cNvSpPr/>
          <p:nvPr/>
        </p:nvSpPr>
        <p:spPr>
          <a:xfrm>
            <a:off x="7552171" y="3765689"/>
            <a:ext cx="1077977" cy="863133"/>
          </a:xfrm>
          <a:custGeom>
            <a:avLst/>
            <a:gdLst/>
            <a:ahLst/>
            <a:cxnLst/>
            <a:rect l="l" t="t" r="r" b="b"/>
            <a:pathLst>
              <a:path w="2155953" h="1726267" extrusionOk="0">
                <a:moveTo>
                  <a:pt x="1019490" y="1047008"/>
                </a:moveTo>
                <a:cubicBezTo>
                  <a:pt x="863249" y="1120697"/>
                  <a:pt x="708781" y="1305805"/>
                  <a:pt x="532535" y="1210339"/>
                </a:cubicBezTo>
                <a:cubicBezTo>
                  <a:pt x="485182" y="1178432"/>
                  <a:pt x="286146" y="1109555"/>
                  <a:pt x="197770" y="1050299"/>
                </a:cubicBezTo>
                <a:cubicBezTo>
                  <a:pt x="170421" y="1032067"/>
                  <a:pt x="170675" y="992564"/>
                  <a:pt x="197010" y="973065"/>
                </a:cubicBezTo>
                <a:cubicBezTo>
                  <a:pt x="240565" y="940906"/>
                  <a:pt x="177005" y="913304"/>
                  <a:pt x="133450" y="857594"/>
                </a:cubicBezTo>
                <a:cubicBezTo>
                  <a:pt x="90149" y="799352"/>
                  <a:pt x="44821" y="742629"/>
                  <a:pt x="0" y="685400"/>
                </a:cubicBezTo>
                <a:cubicBezTo>
                  <a:pt x="95213" y="459016"/>
                  <a:pt x="279562" y="680336"/>
                  <a:pt x="439348" y="710469"/>
                </a:cubicBezTo>
                <a:cubicBezTo>
                  <a:pt x="532789" y="748707"/>
                  <a:pt x="516076" y="768205"/>
                  <a:pt x="599134" y="706165"/>
                </a:cubicBezTo>
                <a:cubicBezTo>
                  <a:pt x="700171" y="646150"/>
                  <a:pt x="790827" y="580311"/>
                  <a:pt x="893383" y="527640"/>
                </a:cubicBezTo>
                <a:cubicBezTo>
                  <a:pt x="1040255" y="483325"/>
                  <a:pt x="595082" y="315183"/>
                  <a:pt x="539626" y="273400"/>
                </a:cubicBezTo>
                <a:cubicBezTo>
                  <a:pt x="501895" y="241747"/>
                  <a:pt x="431245" y="226554"/>
                  <a:pt x="423901" y="185278"/>
                </a:cubicBezTo>
                <a:cubicBezTo>
                  <a:pt x="465430" y="104498"/>
                  <a:pt x="569507" y="50055"/>
                  <a:pt x="649526" y="5740"/>
                </a:cubicBezTo>
                <a:cubicBezTo>
                  <a:pt x="831596" y="-23888"/>
                  <a:pt x="1017971" y="68540"/>
                  <a:pt x="1192191" y="114881"/>
                </a:cubicBezTo>
                <a:cubicBezTo>
                  <a:pt x="1295760" y="139190"/>
                  <a:pt x="1380085" y="240228"/>
                  <a:pt x="1464663" y="157929"/>
                </a:cubicBezTo>
                <a:cubicBezTo>
                  <a:pt x="1630019" y="-8694"/>
                  <a:pt x="2369188" y="-57060"/>
                  <a:pt x="2095956" y="332655"/>
                </a:cubicBezTo>
                <a:cubicBezTo>
                  <a:pt x="1968837" y="505609"/>
                  <a:pt x="1772839" y="599303"/>
                  <a:pt x="1587477" y="695023"/>
                </a:cubicBezTo>
                <a:cubicBezTo>
                  <a:pt x="1543922" y="765420"/>
                  <a:pt x="1541897" y="860633"/>
                  <a:pt x="1513788" y="939386"/>
                </a:cubicBezTo>
                <a:cubicBezTo>
                  <a:pt x="1422880" y="1164251"/>
                  <a:pt x="1474538" y="1492686"/>
                  <a:pt x="1211183" y="1597775"/>
                </a:cubicBezTo>
                <a:cubicBezTo>
                  <a:pt x="1143824" y="1618287"/>
                  <a:pt x="1044053" y="1761106"/>
                  <a:pt x="986317" y="1718311"/>
                </a:cubicBezTo>
                <a:cubicBezTo>
                  <a:pt x="991382" y="1487369"/>
                  <a:pt x="1013413" y="1275671"/>
                  <a:pt x="1019490" y="1047008"/>
                </a:cubicBezTo>
                <a:close/>
                <a:moveTo>
                  <a:pt x="1596847" y="645897"/>
                </a:moveTo>
                <a:cubicBezTo>
                  <a:pt x="1699910" y="600316"/>
                  <a:pt x="1803226" y="549924"/>
                  <a:pt x="1891602" y="476741"/>
                </a:cubicBezTo>
                <a:cubicBezTo>
                  <a:pt x="1991374" y="401786"/>
                  <a:pt x="2249412" y="160968"/>
                  <a:pt x="2037967" y="92343"/>
                </a:cubicBezTo>
                <a:cubicBezTo>
                  <a:pt x="1942248" y="120198"/>
                  <a:pt x="1735868" y="384820"/>
                  <a:pt x="1663192" y="296444"/>
                </a:cubicBezTo>
                <a:cubicBezTo>
                  <a:pt x="1648505" y="249344"/>
                  <a:pt x="1580893" y="186291"/>
                  <a:pt x="1621157" y="139697"/>
                </a:cubicBezTo>
                <a:cubicBezTo>
                  <a:pt x="1641668" y="118173"/>
                  <a:pt x="1670536" y="110576"/>
                  <a:pt x="1692060" y="93103"/>
                </a:cubicBezTo>
                <a:cubicBezTo>
                  <a:pt x="1465169" y="145521"/>
                  <a:pt x="1297786" y="341518"/>
                  <a:pt x="1093432" y="447620"/>
                </a:cubicBezTo>
                <a:cubicBezTo>
                  <a:pt x="1009868" y="528653"/>
                  <a:pt x="602173" y="687932"/>
                  <a:pt x="578116" y="771244"/>
                </a:cubicBezTo>
                <a:cubicBezTo>
                  <a:pt x="573558" y="786944"/>
                  <a:pt x="564695" y="801378"/>
                  <a:pt x="553807" y="813533"/>
                </a:cubicBezTo>
                <a:cubicBezTo>
                  <a:pt x="485942" y="888488"/>
                  <a:pt x="325903" y="1039411"/>
                  <a:pt x="279562" y="1012315"/>
                </a:cubicBezTo>
                <a:cubicBezTo>
                  <a:pt x="267914" y="998388"/>
                  <a:pt x="253986" y="986740"/>
                  <a:pt x="240312" y="981422"/>
                </a:cubicBezTo>
                <a:cubicBezTo>
                  <a:pt x="212204" y="970533"/>
                  <a:pt x="195491" y="1012822"/>
                  <a:pt x="222839" y="1024977"/>
                </a:cubicBezTo>
                <a:cubicBezTo>
                  <a:pt x="665226" y="1222240"/>
                  <a:pt x="549248" y="1307831"/>
                  <a:pt x="1003030" y="1022698"/>
                </a:cubicBezTo>
                <a:cubicBezTo>
                  <a:pt x="1037722" y="1033080"/>
                  <a:pt x="1016958" y="803910"/>
                  <a:pt x="1016958" y="803910"/>
                </a:cubicBezTo>
                <a:cubicBezTo>
                  <a:pt x="1063045" y="752505"/>
                  <a:pt x="1134202" y="729715"/>
                  <a:pt x="1189405" y="689958"/>
                </a:cubicBezTo>
                <a:cubicBezTo>
                  <a:pt x="1223591" y="670206"/>
                  <a:pt x="1304117" y="625892"/>
                  <a:pt x="1316778" y="633742"/>
                </a:cubicBezTo>
                <a:cubicBezTo>
                  <a:pt x="1360840" y="616269"/>
                  <a:pt x="1411232" y="590440"/>
                  <a:pt x="1458332" y="568663"/>
                </a:cubicBezTo>
                <a:cubicBezTo>
                  <a:pt x="1485427" y="540048"/>
                  <a:pt x="1525437" y="555748"/>
                  <a:pt x="1550506" y="521816"/>
                </a:cubicBezTo>
                <a:cubicBezTo>
                  <a:pt x="1646732" y="496999"/>
                  <a:pt x="1605963" y="582843"/>
                  <a:pt x="1596847" y="645897"/>
                </a:cubicBezTo>
                <a:close/>
                <a:moveTo>
                  <a:pt x="1031645" y="1684379"/>
                </a:moveTo>
                <a:cubicBezTo>
                  <a:pt x="1134202" y="1610943"/>
                  <a:pt x="1258283" y="1566122"/>
                  <a:pt x="1339569" y="1471922"/>
                </a:cubicBezTo>
                <a:cubicBezTo>
                  <a:pt x="1417309" y="1208060"/>
                  <a:pt x="1452761" y="935588"/>
                  <a:pt x="1539364" y="674005"/>
                </a:cubicBezTo>
                <a:cubicBezTo>
                  <a:pt x="1581906" y="537516"/>
                  <a:pt x="1556837" y="544353"/>
                  <a:pt x="1443138" y="607406"/>
                </a:cubicBezTo>
                <a:cubicBezTo>
                  <a:pt x="1319057" y="663876"/>
                  <a:pt x="1206371" y="734526"/>
                  <a:pt x="1086595" y="796313"/>
                </a:cubicBezTo>
                <a:cubicBezTo>
                  <a:pt x="1038229" y="1072330"/>
                  <a:pt x="1051650" y="1396207"/>
                  <a:pt x="1031645" y="1684379"/>
                </a:cubicBezTo>
                <a:close/>
                <a:moveTo>
                  <a:pt x="984038" y="471170"/>
                </a:moveTo>
                <a:cubicBezTo>
                  <a:pt x="1077732" y="421791"/>
                  <a:pt x="1168641" y="364562"/>
                  <a:pt x="1254738" y="300496"/>
                </a:cubicBezTo>
                <a:cubicBezTo>
                  <a:pt x="1444658" y="218704"/>
                  <a:pt x="1285884" y="203003"/>
                  <a:pt x="1177504" y="151345"/>
                </a:cubicBezTo>
                <a:cubicBezTo>
                  <a:pt x="1005816" y="107031"/>
                  <a:pt x="830836" y="27011"/>
                  <a:pt x="652312" y="34101"/>
                </a:cubicBezTo>
                <a:cubicBezTo>
                  <a:pt x="552287" y="103992"/>
                  <a:pt x="366166" y="180213"/>
                  <a:pt x="567734" y="234150"/>
                </a:cubicBezTo>
                <a:cubicBezTo>
                  <a:pt x="707262" y="312397"/>
                  <a:pt x="857932" y="372159"/>
                  <a:pt x="984038" y="471170"/>
                </a:cubicBezTo>
                <a:close/>
                <a:moveTo>
                  <a:pt x="52924" y="654506"/>
                </a:moveTo>
                <a:cubicBezTo>
                  <a:pt x="34692" y="696542"/>
                  <a:pt x="70144" y="725410"/>
                  <a:pt x="123321" y="783399"/>
                </a:cubicBezTo>
                <a:cubicBezTo>
                  <a:pt x="177512" y="823155"/>
                  <a:pt x="277283" y="1022951"/>
                  <a:pt x="338057" y="980409"/>
                </a:cubicBezTo>
                <a:cubicBezTo>
                  <a:pt x="733597" y="711482"/>
                  <a:pt x="415292" y="784665"/>
                  <a:pt x="154975" y="623613"/>
                </a:cubicBezTo>
                <a:cubicBezTo>
                  <a:pt x="118510" y="601329"/>
                  <a:pt x="69891" y="615256"/>
                  <a:pt x="52924" y="654506"/>
                </a:cubicBezTo>
                <a:close/>
                <a:moveTo>
                  <a:pt x="1776638" y="66768"/>
                </a:moveTo>
                <a:cubicBezTo>
                  <a:pt x="1753847" y="126276"/>
                  <a:pt x="1683197" y="127542"/>
                  <a:pt x="1642934" y="175149"/>
                </a:cubicBezTo>
                <a:cubicBezTo>
                  <a:pt x="1669016" y="199458"/>
                  <a:pt x="1688768" y="295431"/>
                  <a:pt x="1727258" y="265044"/>
                </a:cubicBezTo>
                <a:cubicBezTo>
                  <a:pt x="1865520" y="115640"/>
                  <a:pt x="2212694" y="38406"/>
                  <a:pt x="1776638" y="66768"/>
                </a:cubicBezTo>
                <a:close/>
                <a:moveTo>
                  <a:pt x="1336023" y="549417"/>
                </a:moveTo>
                <a:cubicBezTo>
                  <a:pt x="1289683" y="525867"/>
                  <a:pt x="1297027" y="457749"/>
                  <a:pt x="1286138" y="414701"/>
                </a:cubicBezTo>
                <a:cubicBezTo>
                  <a:pt x="1341848" y="400014"/>
                  <a:pt x="1370209" y="337467"/>
                  <a:pt x="1426425" y="347089"/>
                </a:cubicBezTo>
                <a:cubicBezTo>
                  <a:pt x="1545442" y="448633"/>
                  <a:pt x="1455800" y="515485"/>
                  <a:pt x="1336023" y="549417"/>
                </a:cubicBezTo>
                <a:close/>
                <a:moveTo>
                  <a:pt x="1438833" y="456990"/>
                </a:moveTo>
                <a:cubicBezTo>
                  <a:pt x="1421867" y="380262"/>
                  <a:pt x="1379578" y="368107"/>
                  <a:pt x="1330452" y="428628"/>
                </a:cubicBezTo>
                <a:cubicBezTo>
                  <a:pt x="1338049" y="517511"/>
                  <a:pt x="1379325" y="504849"/>
                  <a:pt x="1438833" y="456990"/>
                </a:cubicBezTo>
                <a:close/>
                <a:moveTo>
                  <a:pt x="1195483" y="506369"/>
                </a:moveTo>
                <a:cubicBezTo>
                  <a:pt x="1262081" y="621334"/>
                  <a:pt x="1190165" y="683627"/>
                  <a:pt x="1076213" y="677803"/>
                </a:cubicBezTo>
                <a:cubicBezTo>
                  <a:pt x="1071148" y="646656"/>
                  <a:pt x="1030632" y="605127"/>
                  <a:pt x="1057474" y="578538"/>
                </a:cubicBezTo>
                <a:cubicBezTo>
                  <a:pt x="1103815" y="549671"/>
                  <a:pt x="1135974" y="500798"/>
                  <a:pt x="1195483" y="506369"/>
                </a:cubicBezTo>
                <a:close/>
                <a:moveTo>
                  <a:pt x="1158258" y="540554"/>
                </a:moveTo>
                <a:cubicBezTo>
                  <a:pt x="1101282" y="570942"/>
                  <a:pt x="1064058" y="588414"/>
                  <a:pt x="1110145" y="649442"/>
                </a:cubicBezTo>
                <a:cubicBezTo>
                  <a:pt x="1177757" y="635261"/>
                  <a:pt x="1189912" y="599303"/>
                  <a:pt x="1158258" y="540554"/>
                </a:cubicBezTo>
                <a:close/>
                <a:moveTo>
                  <a:pt x="717391" y="967241"/>
                </a:moveTo>
                <a:cubicBezTo>
                  <a:pt x="655857" y="996362"/>
                  <a:pt x="650033" y="951541"/>
                  <a:pt x="621924" y="909759"/>
                </a:cubicBezTo>
                <a:cubicBezTo>
                  <a:pt x="607744" y="853796"/>
                  <a:pt x="705489" y="822142"/>
                  <a:pt x="749297" y="811760"/>
                </a:cubicBezTo>
                <a:cubicBezTo>
                  <a:pt x="838686" y="842401"/>
                  <a:pt x="802222" y="972812"/>
                  <a:pt x="717391" y="967241"/>
                </a:cubicBezTo>
                <a:close/>
                <a:moveTo>
                  <a:pt x="763225" y="907733"/>
                </a:moveTo>
                <a:cubicBezTo>
                  <a:pt x="763478" y="818091"/>
                  <a:pt x="687510" y="825434"/>
                  <a:pt x="664467" y="894565"/>
                </a:cubicBezTo>
                <a:cubicBezTo>
                  <a:pt x="682699" y="977117"/>
                  <a:pt x="714605" y="943185"/>
                  <a:pt x="763225" y="907733"/>
                </a:cubicBezTo>
                <a:close/>
                <a:moveTo>
                  <a:pt x="1002271" y="772763"/>
                </a:moveTo>
                <a:cubicBezTo>
                  <a:pt x="930101" y="829233"/>
                  <a:pt x="829570" y="880385"/>
                  <a:pt x="832862" y="742376"/>
                </a:cubicBezTo>
                <a:cubicBezTo>
                  <a:pt x="913388" y="657039"/>
                  <a:pt x="973150" y="641085"/>
                  <a:pt x="1002271" y="772763"/>
                </a:cubicBezTo>
                <a:close/>
                <a:moveTo>
                  <a:pt x="925796" y="698315"/>
                </a:moveTo>
                <a:cubicBezTo>
                  <a:pt x="865275" y="713255"/>
                  <a:pt x="853374" y="764153"/>
                  <a:pt x="894903" y="807202"/>
                </a:cubicBezTo>
                <a:cubicBezTo>
                  <a:pt x="952385" y="789223"/>
                  <a:pt x="966313" y="743389"/>
                  <a:pt x="925796" y="698315"/>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8" name="Google Shape;138;p20"/>
          <p:cNvSpPr/>
          <p:nvPr/>
        </p:nvSpPr>
        <p:spPr>
          <a:xfrm>
            <a:off x="514746" y="3765309"/>
            <a:ext cx="843242" cy="863678"/>
          </a:xfrm>
          <a:custGeom>
            <a:avLst/>
            <a:gdLst/>
            <a:ahLst/>
            <a:cxnLst/>
            <a:rect l="l" t="t" r="r" b="b"/>
            <a:pathLst>
              <a:path w="1686484" h="1727357" extrusionOk="0">
                <a:moveTo>
                  <a:pt x="684595" y="1523325"/>
                </a:moveTo>
                <a:cubicBezTo>
                  <a:pt x="689875" y="1531063"/>
                  <a:pt x="695507" y="1538801"/>
                  <a:pt x="701140" y="1546188"/>
                </a:cubicBezTo>
                <a:cubicBezTo>
                  <a:pt x="718389" y="1569402"/>
                  <a:pt x="736342" y="1592616"/>
                  <a:pt x="753239" y="1616182"/>
                </a:cubicBezTo>
                <a:cubicBezTo>
                  <a:pt x="758871" y="1624272"/>
                  <a:pt x="763800" y="1633417"/>
                  <a:pt x="766968" y="1642914"/>
                </a:cubicBezTo>
                <a:cubicBezTo>
                  <a:pt x="768728" y="1648190"/>
                  <a:pt x="768024" y="1656983"/>
                  <a:pt x="764856" y="1659797"/>
                </a:cubicBezTo>
                <a:cubicBezTo>
                  <a:pt x="761335" y="1662963"/>
                  <a:pt x="751479" y="1663315"/>
                  <a:pt x="747607" y="1660501"/>
                </a:cubicBezTo>
                <a:cubicBezTo>
                  <a:pt x="733174" y="1649597"/>
                  <a:pt x="718037" y="1638693"/>
                  <a:pt x="707476" y="1624624"/>
                </a:cubicBezTo>
                <a:cubicBezTo>
                  <a:pt x="691283" y="1602817"/>
                  <a:pt x="678258" y="1578547"/>
                  <a:pt x="663825" y="1555684"/>
                </a:cubicBezTo>
                <a:cubicBezTo>
                  <a:pt x="661009" y="1551464"/>
                  <a:pt x="657489" y="1547595"/>
                  <a:pt x="651153" y="1539505"/>
                </a:cubicBezTo>
                <a:cubicBezTo>
                  <a:pt x="651153" y="1549353"/>
                  <a:pt x="650449" y="1554278"/>
                  <a:pt x="651153" y="1559202"/>
                </a:cubicBezTo>
                <a:cubicBezTo>
                  <a:pt x="657841" y="1596837"/>
                  <a:pt x="664881" y="1634121"/>
                  <a:pt x="671570" y="1671756"/>
                </a:cubicBezTo>
                <a:cubicBezTo>
                  <a:pt x="673682" y="1684067"/>
                  <a:pt x="675442" y="1697081"/>
                  <a:pt x="675442" y="1709391"/>
                </a:cubicBezTo>
                <a:cubicBezTo>
                  <a:pt x="675442" y="1725571"/>
                  <a:pt x="663121" y="1732254"/>
                  <a:pt x="649745" y="1723461"/>
                </a:cubicBezTo>
                <a:cubicBezTo>
                  <a:pt x="644112" y="1719592"/>
                  <a:pt x="637776" y="1713964"/>
                  <a:pt x="635664" y="1707633"/>
                </a:cubicBezTo>
                <a:cubicBezTo>
                  <a:pt x="630383" y="1691453"/>
                  <a:pt x="625807" y="1674570"/>
                  <a:pt x="623343" y="1657687"/>
                </a:cubicBezTo>
                <a:cubicBezTo>
                  <a:pt x="618063" y="1622865"/>
                  <a:pt x="614190" y="1587692"/>
                  <a:pt x="610318" y="1552519"/>
                </a:cubicBezTo>
                <a:cubicBezTo>
                  <a:pt x="607854" y="1530008"/>
                  <a:pt x="606446" y="1507497"/>
                  <a:pt x="604686" y="1484986"/>
                </a:cubicBezTo>
                <a:cubicBezTo>
                  <a:pt x="604686" y="1483228"/>
                  <a:pt x="604334" y="1480765"/>
                  <a:pt x="605390" y="1479710"/>
                </a:cubicBezTo>
                <a:cubicBezTo>
                  <a:pt x="623695" y="1461772"/>
                  <a:pt x="613838" y="1439965"/>
                  <a:pt x="611022" y="1420619"/>
                </a:cubicBezTo>
                <a:cubicBezTo>
                  <a:pt x="602574" y="1366452"/>
                  <a:pt x="597997" y="1312286"/>
                  <a:pt x="605742" y="1257767"/>
                </a:cubicBezTo>
                <a:cubicBezTo>
                  <a:pt x="606094" y="1255305"/>
                  <a:pt x="605390" y="1252491"/>
                  <a:pt x="605038" y="1247919"/>
                </a:cubicBezTo>
                <a:cubicBezTo>
                  <a:pt x="600813" y="1246160"/>
                  <a:pt x="596237" y="1242643"/>
                  <a:pt x="590957" y="1241939"/>
                </a:cubicBezTo>
                <a:cubicBezTo>
                  <a:pt x="511048" y="1229980"/>
                  <a:pt x="431843" y="1213449"/>
                  <a:pt x="356510" y="1184255"/>
                </a:cubicBezTo>
                <a:cubicBezTo>
                  <a:pt x="312859" y="1167372"/>
                  <a:pt x="272025" y="1140992"/>
                  <a:pt x="241751" y="1103357"/>
                </a:cubicBezTo>
                <a:cubicBezTo>
                  <a:pt x="224502" y="1081549"/>
                  <a:pt x="205141" y="1062908"/>
                  <a:pt x="182259" y="1047783"/>
                </a:cubicBezTo>
                <a:cubicBezTo>
                  <a:pt x="150577" y="1026679"/>
                  <a:pt x="129808" y="995375"/>
                  <a:pt x="104815" y="967940"/>
                </a:cubicBezTo>
                <a:cubicBezTo>
                  <a:pt x="48491" y="906035"/>
                  <a:pt x="19625" y="831468"/>
                  <a:pt x="6600" y="750218"/>
                </a:cubicBezTo>
                <a:cubicBezTo>
                  <a:pt x="-1144" y="701679"/>
                  <a:pt x="-4312" y="652788"/>
                  <a:pt x="9769" y="604601"/>
                </a:cubicBezTo>
                <a:cubicBezTo>
                  <a:pt x="25258" y="552896"/>
                  <a:pt x="52011" y="509633"/>
                  <a:pt x="100238" y="483956"/>
                </a:cubicBezTo>
                <a:cubicBezTo>
                  <a:pt x="117135" y="475163"/>
                  <a:pt x="138609" y="471294"/>
                  <a:pt x="157618" y="471294"/>
                </a:cubicBezTo>
                <a:cubicBezTo>
                  <a:pt x="187188" y="471646"/>
                  <a:pt x="217110" y="476922"/>
                  <a:pt x="246679" y="480791"/>
                </a:cubicBezTo>
                <a:cubicBezTo>
                  <a:pt x="275545" y="484660"/>
                  <a:pt x="304059" y="490991"/>
                  <a:pt x="332573" y="492750"/>
                </a:cubicBezTo>
                <a:cubicBezTo>
                  <a:pt x="379744" y="495564"/>
                  <a:pt x="424802" y="483253"/>
                  <a:pt x="467397" y="465315"/>
                </a:cubicBezTo>
                <a:cubicBezTo>
                  <a:pt x="508232" y="448080"/>
                  <a:pt x="547306" y="426976"/>
                  <a:pt x="586733" y="406575"/>
                </a:cubicBezTo>
                <a:cubicBezTo>
                  <a:pt x="655025" y="371050"/>
                  <a:pt x="712052" y="320401"/>
                  <a:pt x="768728" y="269752"/>
                </a:cubicBezTo>
                <a:cubicBezTo>
                  <a:pt x="794073" y="247241"/>
                  <a:pt x="816251" y="221212"/>
                  <a:pt x="841948" y="198702"/>
                </a:cubicBezTo>
                <a:cubicBezTo>
                  <a:pt x="875743" y="168804"/>
                  <a:pt x="904608" y="133631"/>
                  <a:pt x="944739" y="110769"/>
                </a:cubicBezTo>
                <a:cubicBezTo>
                  <a:pt x="960932" y="101272"/>
                  <a:pt x="974309" y="87203"/>
                  <a:pt x="990150" y="77002"/>
                </a:cubicBezTo>
                <a:cubicBezTo>
                  <a:pt x="1013735" y="62230"/>
                  <a:pt x="1037321" y="47105"/>
                  <a:pt x="1062666" y="35498"/>
                </a:cubicBezTo>
                <a:cubicBezTo>
                  <a:pt x="1097164" y="20022"/>
                  <a:pt x="1133775" y="11228"/>
                  <a:pt x="1171441" y="4545"/>
                </a:cubicBezTo>
                <a:cubicBezTo>
                  <a:pt x="1218260" y="-3896"/>
                  <a:pt x="1264023" y="676"/>
                  <a:pt x="1309082" y="8063"/>
                </a:cubicBezTo>
                <a:cubicBezTo>
                  <a:pt x="1353436" y="15097"/>
                  <a:pt x="1397791" y="27760"/>
                  <a:pt x="1435457" y="54843"/>
                </a:cubicBezTo>
                <a:cubicBezTo>
                  <a:pt x="1442146" y="59416"/>
                  <a:pt x="1447778" y="65747"/>
                  <a:pt x="1453411" y="71375"/>
                </a:cubicBezTo>
                <a:cubicBezTo>
                  <a:pt x="1492837" y="112175"/>
                  <a:pt x="1526279" y="156845"/>
                  <a:pt x="1545288" y="211364"/>
                </a:cubicBezTo>
                <a:cubicBezTo>
                  <a:pt x="1549513" y="223323"/>
                  <a:pt x="1556201" y="234227"/>
                  <a:pt x="1562889" y="248296"/>
                </a:cubicBezTo>
                <a:cubicBezTo>
                  <a:pt x="1589995" y="244779"/>
                  <a:pt x="1615693" y="251110"/>
                  <a:pt x="1640686" y="263772"/>
                </a:cubicBezTo>
                <a:cubicBezTo>
                  <a:pt x="1664976" y="276083"/>
                  <a:pt x="1676592" y="296131"/>
                  <a:pt x="1683985" y="320401"/>
                </a:cubicBezTo>
                <a:cubicBezTo>
                  <a:pt x="1693489" y="349595"/>
                  <a:pt x="1674832" y="381954"/>
                  <a:pt x="1645967" y="387230"/>
                </a:cubicBezTo>
                <a:cubicBezTo>
                  <a:pt x="1625549" y="391099"/>
                  <a:pt x="1605132" y="393913"/>
                  <a:pt x="1581899" y="397430"/>
                </a:cubicBezTo>
                <a:cubicBezTo>
                  <a:pt x="1579434" y="413610"/>
                  <a:pt x="1577322" y="433307"/>
                  <a:pt x="1572746" y="452301"/>
                </a:cubicBezTo>
                <a:cubicBezTo>
                  <a:pt x="1559721" y="507874"/>
                  <a:pt x="1546344" y="563448"/>
                  <a:pt x="1531207" y="618670"/>
                </a:cubicBezTo>
                <a:cubicBezTo>
                  <a:pt x="1519239" y="662285"/>
                  <a:pt x="1504102" y="705196"/>
                  <a:pt x="1490373" y="748459"/>
                </a:cubicBezTo>
                <a:cubicBezTo>
                  <a:pt x="1471716" y="805440"/>
                  <a:pt x="1447778" y="860662"/>
                  <a:pt x="1415392" y="910959"/>
                </a:cubicBezTo>
                <a:cubicBezTo>
                  <a:pt x="1386878" y="955629"/>
                  <a:pt x="1355196" y="999948"/>
                  <a:pt x="1313306" y="1033714"/>
                </a:cubicBezTo>
                <a:cubicBezTo>
                  <a:pt x="1256278" y="1080142"/>
                  <a:pt x="1197491" y="1124109"/>
                  <a:pt x="1138703" y="1167372"/>
                </a:cubicBezTo>
                <a:cubicBezTo>
                  <a:pt x="1122158" y="1179683"/>
                  <a:pt x="1101741" y="1186717"/>
                  <a:pt x="1083083" y="1196214"/>
                </a:cubicBezTo>
                <a:cubicBezTo>
                  <a:pt x="1078507" y="1198676"/>
                  <a:pt x="1073931" y="1201490"/>
                  <a:pt x="1070411" y="1203601"/>
                </a:cubicBezTo>
                <a:cubicBezTo>
                  <a:pt x="1100685" y="1258822"/>
                  <a:pt x="1130958" y="1312637"/>
                  <a:pt x="1159824" y="1367156"/>
                </a:cubicBezTo>
                <a:cubicBezTo>
                  <a:pt x="1165457" y="1378060"/>
                  <a:pt x="1172145" y="1383687"/>
                  <a:pt x="1183762" y="1386149"/>
                </a:cubicBezTo>
                <a:cubicBezTo>
                  <a:pt x="1236213" y="1397053"/>
                  <a:pt x="1288664" y="1408309"/>
                  <a:pt x="1340764" y="1419916"/>
                </a:cubicBezTo>
                <a:cubicBezTo>
                  <a:pt x="1349564" y="1421674"/>
                  <a:pt x="1359421" y="1424137"/>
                  <a:pt x="1365757" y="1429413"/>
                </a:cubicBezTo>
                <a:cubicBezTo>
                  <a:pt x="1370685" y="1433633"/>
                  <a:pt x="1371389" y="1443130"/>
                  <a:pt x="1374206" y="1450165"/>
                </a:cubicBezTo>
                <a:cubicBezTo>
                  <a:pt x="1367869" y="1452627"/>
                  <a:pt x="1360829" y="1457903"/>
                  <a:pt x="1355196" y="1456848"/>
                </a:cubicBezTo>
                <a:cubicBezTo>
                  <a:pt x="1304505" y="1447351"/>
                  <a:pt x="1252054" y="1446647"/>
                  <a:pt x="1203123" y="1426599"/>
                </a:cubicBezTo>
                <a:cubicBezTo>
                  <a:pt x="1196787" y="1424137"/>
                  <a:pt x="1189746" y="1423081"/>
                  <a:pt x="1178129" y="1420268"/>
                </a:cubicBezTo>
                <a:cubicBezTo>
                  <a:pt x="1184114" y="1427654"/>
                  <a:pt x="1186226" y="1431523"/>
                  <a:pt x="1189394" y="1433985"/>
                </a:cubicBezTo>
                <a:cubicBezTo>
                  <a:pt x="1220724" y="1458606"/>
                  <a:pt x="1252758" y="1482876"/>
                  <a:pt x="1283736" y="1507849"/>
                </a:cubicBezTo>
                <a:cubicBezTo>
                  <a:pt x="1291833" y="1514532"/>
                  <a:pt x="1298873" y="1523677"/>
                  <a:pt x="1302745" y="1533174"/>
                </a:cubicBezTo>
                <a:cubicBezTo>
                  <a:pt x="1308025" y="1546539"/>
                  <a:pt x="1298521" y="1555684"/>
                  <a:pt x="1285496" y="1550057"/>
                </a:cubicBezTo>
                <a:cubicBezTo>
                  <a:pt x="1271415" y="1543726"/>
                  <a:pt x="1258038" y="1535636"/>
                  <a:pt x="1246422" y="1525787"/>
                </a:cubicBezTo>
                <a:cubicBezTo>
                  <a:pt x="1223892" y="1506090"/>
                  <a:pt x="1202419" y="1484986"/>
                  <a:pt x="1180946" y="1464234"/>
                </a:cubicBezTo>
                <a:cubicBezTo>
                  <a:pt x="1177777" y="1461420"/>
                  <a:pt x="1174609" y="1458606"/>
                  <a:pt x="1167217" y="1452275"/>
                </a:cubicBezTo>
                <a:cubicBezTo>
                  <a:pt x="1162288" y="1483931"/>
                  <a:pt x="1158416" y="1511366"/>
                  <a:pt x="1154192" y="1538801"/>
                </a:cubicBezTo>
                <a:cubicBezTo>
                  <a:pt x="1153136" y="1546891"/>
                  <a:pt x="1153488" y="1555684"/>
                  <a:pt x="1150672" y="1563071"/>
                </a:cubicBezTo>
                <a:cubicBezTo>
                  <a:pt x="1148208" y="1570105"/>
                  <a:pt x="1142575" y="1579602"/>
                  <a:pt x="1137295" y="1580657"/>
                </a:cubicBezTo>
                <a:cubicBezTo>
                  <a:pt x="1131311" y="1581713"/>
                  <a:pt x="1120750" y="1575733"/>
                  <a:pt x="1117934" y="1569754"/>
                </a:cubicBezTo>
                <a:cubicBezTo>
                  <a:pt x="1113357" y="1560609"/>
                  <a:pt x="1110541" y="1549002"/>
                  <a:pt x="1111597" y="1538801"/>
                </a:cubicBezTo>
                <a:cubicBezTo>
                  <a:pt x="1115118" y="1499056"/>
                  <a:pt x="1119694" y="1459310"/>
                  <a:pt x="1125678" y="1419916"/>
                </a:cubicBezTo>
                <a:cubicBezTo>
                  <a:pt x="1127790" y="1405847"/>
                  <a:pt x="1126382" y="1394239"/>
                  <a:pt x="1119342" y="1381225"/>
                </a:cubicBezTo>
                <a:cubicBezTo>
                  <a:pt x="1092236" y="1329872"/>
                  <a:pt x="1066890" y="1277816"/>
                  <a:pt x="1040489" y="1225760"/>
                </a:cubicBezTo>
                <a:cubicBezTo>
                  <a:pt x="1038377" y="1221891"/>
                  <a:pt x="1035208" y="1218725"/>
                  <a:pt x="1033448" y="1215911"/>
                </a:cubicBezTo>
                <a:cubicBezTo>
                  <a:pt x="997894" y="1225056"/>
                  <a:pt x="964100" y="1234553"/>
                  <a:pt x="929602" y="1242291"/>
                </a:cubicBezTo>
                <a:cubicBezTo>
                  <a:pt x="871870" y="1255657"/>
                  <a:pt x="813435" y="1262340"/>
                  <a:pt x="753943" y="1261636"/>
                </a:cubicBezTo>
                <a:cubicBezTo>
                  <a:pt x="724021" y="1261285"/>
                  <a:pt x="694099" y="1263395"/>
                  <a:pt x="664529" y="1254953"/>
                </a:cubicBezTo>
                <a:cubicBezTo>
                  <a:pt x="657489" y="1252843"/>
                  <a:pt x="648688" y="1255657"/>
                  <a:pt x="642352" y="1256009"/>
                </a:cubicBezTo>
                <a:cubicBezTo>
                  <a:pt x="632847" y="1322134"/>
                  <a:pt x="640944" y="1384743"/>
                  <a:pt x="653969" y="1446999"/>
                </a:cubicBezTo>
                <a:cubicBezTo>
                  <a:pt x="656433" y="1458606"/>
                  <a:pt x="661361" y="1463882"/>
                  <a:pt x="671922" y="1467751"/>
                </a:cubicBezTo>
                <a:cubicBezTo>
                  <a:pt x="709940" y="1482172"/>
                  <a:pt x="747959" y="1497649"/>
                  <a:pt x="785625" y="1512773"/>
                </a:cubicBezTo>
                <a:cubicBezTo>
                  <a:pt x="803226" y="1519808"/>
                  <a:pt x="821179" y="1526491"/>
                  <a:pt x="838780" y="1534229"/>
                </a:cubicBezTo>
                <a:cubicBezTo>
                  <a:pt x="844413" y="1536691"/>
                  <a:pt x="851101" y="1540208"/>
                  <a:pt x="853917" y="1545132"/>
                </a:cubicBezTo>
                <a:cubicBezTo>
                  <a:pt x="857085" y="1550760"/>
                  <a:pt x="859550" y="1559905"/>
                  <a:pt x="857085" y="1564478"/>
                </a:cubicBezTo>
                <a:cubicBezTo>
                  <a:pt x="854621" y="1568698"/>
                  <a:pt x="844413" y="1571512"/>
                  <a:pt x="838780" y="1570105"/>
                </a:cubicBezTo>
                <a:cubicBezTo>
                  <a:pt x="815195" y="1563774"/>
                  <a:pt x="791609" y="1556388"/>
                  <a:pt x="768376" y="1548650"/>
                </a:cubicBezTo>
                <a:cubicBezTo>
                  <a:pt x="741270" y="1539153"/>
                  <a:pt x="714517" y="1528953"/>
                  <a:pt x="687763" y="1519104"/>
                </a:cubicBezTo>
                <a:cubicBezTo>
                  <a:pt x="686707" y="1521215"/>
                  <a:pt x="685651" y="1522270"/>
                  <a:pt x="684595" y="1523325"/>
                </a:cubicBezTo>
                <a:close/>
                <a:moveTo>
                  <a:pt x="42507" y="691478"/>
                </a:moveTo>
                <a:cubicBezTo>
                  <a:pt x="43563" y="776598"/>
                  <a:pt x="61164" y="849054"/>
                  <a:pt x="101646" y="914477"/>
                </a:cubicBezTo>
                <a:cubicBezTo>
                  <a:pt x="114319" y="934877"/>
                  <a:pt x="129104" y="955629"/>
                  <a:pt x="147057" y="971105"/>
                </a:cubicBezTo>
                <a:cubicBezTo>
                  <a:pt x="176275" y="996430"/>
                  <a:pt x="209365" y="1017182"/>
                  <a:pt x="239991" y="1040397"/>
                </a:cubicBezTo>
                <a:cubicBezTo>
                  <a:pt x="247031" y="1045673"/>
                  <a:pt x="253016" y="1053059"/>
                  <a:pt x="258648" y="1060094"/>
                </a:cubicBezTo>
                <a:cubicBezTo>
                  <a:pt x="281530" y="1091046"/>
                  <a:pt x="313212" y="1110391"/>
                  <a:pt x="346654" y="1126571"/>
                </a:cubicBezTo>
                <a:cubicBezTo>
                  <a:pt x="391712" y="1148379"/>
                  <a:pt x="439587" y="1162448"/>
                  <a:pt x="489222" y="1170538"/>
                </a:cubicBezTo>
                <a:cubicBezTo>
                  <a:pt x="563147" y="1182848"/>
                  <a:pt x="634256" y="1211339"/>
                  <a:pt x="710644" y="1210283"/>
                </a:cubicBezTo>
                <a:cubicBezTo>
                  <a:pt x="743030" y="1209932"/>
                  <a:pt x="775768" y="1208876"/>
                  <a:pt x="808154" y="1205711"/>
                </a:cubicBezTo>
                <a:cubicBezTo>
                  <a:pt x="872574" y="1199731"/>
                  <a:pt x="934882" y="1182145"/>
                  <a:pt x="996134" y="1162448"/>
                </a:cubicBezTo>
                <a:cubicBezTo>
                  <a:pt x="1025000" y="1152951"/>
                  <a:pt x="1053866" y="1140992"/>
                  <a:pt x="1080619" y="1126219"/>
                </a:cubicBezTo>
                <a:cubicBezTo>
                  <a:pt x="1155952" y="1084012"/>
                  <a:pt x="1226004" y="1034066"/>
                  <a:pt x="1288664" y="974623"/>
                </a:cubicBezTo>
                <a:cubicBezTo>
                  <a:pt x="1309434" y="954574"/>
                  <a:pt x="1331611" y="934525"/>
                  <a:pt x="1347452" y="910959"/>
                </a:cubicBezTo>
                <a:cubicBezTo>
                  <a:pt x="1388639" y="849406"/>
                  <a:pt x="1426305" y="785391"/>
                  <a:pt x="1452003" y="715044"/>
                </a:cubicBezTo>
                <a:cubicBezTo>
                  <a:pt x="1465731" y="677409"/>
                  <a:pt x="1482276" y="640829"/>
                  <a:pt x="1493541" y="602842"/>
                </a:cubicBezTo>
                <a:cubicBezTo>
                  <a:pt x="1506918" y="557820"/>
                  <a:pt x="1516422" y="511392"/>
                  <a:pt x="1527687" y="465315"/>
                </a:cubicBezTo>
                <a:cubicBezTo>
                  <a:pt x="1538952" y="418886"/>
                  <a:pt x="1543880" y="372457"/>
                  <a:pt x="1534376" y="324973"/>
                </a:cubicBezTo>
                <a:cubicBezTo>
                  <a:pt x="1523463" y="271158"/>
                  <a:pt x="1503046" y="221212"/>
                  <a:pt x="1477700" y="172322"/>
                </a:cubicBezTo>
                <a:cubicBezTo>
                  <a:pt x="1459747" y="137500"/>
                  <a:pt x="1432641" y="112527"/>
                  <a:pt x="1399903" y="94941"/>
                </a:cubicBezTo>
                <a:cubicBezTo>
                  <a:pt x="1357309" y="71726"/>
                  <a:pt x="1309434" y="62230"/>
                  <a:pt x="1261559" y="57657"/>
                </a:cubicBezTo>
                <a:cubicBezTo>
                  <a:pt x="1221780" y="53788"/>
                  <a:pt x="1181650" y="55195"/>
                  <a:pt x="1142575" y="65747"/>
                </a:cubicBezTo>
                <a:cubicBezTo>
                  <a:pt x="1112301" y="74188"/>
                  <a:pt x="1080971" y="82630"/>
                  <a:pt x="1053162" y="97051"/>
                </a:cubicBezTo>
                <a:cubicBezTo>
                  <a:pt x="1009863" y="120265"/>
                  <a:pt x="970788" y="149459"/>
                  <a:pt x="935234" y="183577"/>
                </a:cubicBezTo>
                <a:cubicBezTo>
                  <a:pt x="900032" y="217343"/>
                  <a:pt x="860606" y="246537"/>
                  <a:pt x="826812" y="281359"/>
                </a:cubicBezTo>
                <a:cubicBezTo>
                  <a:pt x="795834" y="313015"/>
                  <a:pt x="766616" y="346077"/>
                  <a:pt x="731414" y="373161"/>
                </a:cubicBezTo>
                <a:cubicBezTo>
                  <a:pt x="681074" y="412203"/>
                  <a:pt x="630383" y="449838"/>
                  <a:pt x="571244" y="474811"/>
                </a:cubicBezTo>
                <a:cubicBezTo>
                  <a:pt x="564555" y="477625"/>
                  <a:pt x="557867" y="480791"/>
                  <a:pt x="551882" y="484308"/>
                </a:cubicBezTo>
                <a:cubicBezTo>
                  <a:pt x="505063" y="511743"/>
                  <a:pt x="454020" y="528275"/>
                  <a:pt x="400513" y="534606"/>
                </a:cubicBezTo>
                <a:cubicBezTo>
                  <a:pt x="361791" y="539178"/>
                  <a:pt x="323068" y="539882"/>
                  <a:pt x="283994" y="530033"/>
                </a:cubicBezTo>
                <a:cubicBezTo>
                  <a:pt x="245623" y="520185"/>
                  <a:pt x="206197" y="512798"/>
                  <a:pt x="165714" y="514205"/>
                </a:cubicBezTo>
                <a:cubicBezTo>
                  <a:pt x="129104" y="515261"/>
                  <a:pt x="101294" y="530737"/>
                  <a:pt x="80173" y="559931"/>
                </a:cubicBezTo>
                <a:cubicBezTo>
                  <a:pt x="50251" y="601787"/>
                  <a:pt x="43915" y="649974"/>
                  <a:pt x="42507" y="691478"/>
                </a:cubicBezTo>
                <a:close/>
                <a:moveTo>
                  <a:pt x="1580842" y="350650"/>
                </a:moveTo>
                <a:cubicBezTo>
                  <a:pt x="1601260" y="349946"/>
                  <a:pt x="1616397" y="345726"/>
                  <a:pt x="1628365" y="333415"/>
                </a:cubicBezTo>
                <a:cubicBezTo>
                  <a:pt x="1638222" y="323215"/>
                  <a:pt x="1637518" y="312311"/>
                  <a:pt x="1625197" y="307035"/>
                </a:cubicBezTo>
                <a:cubicBezTo>
                  <a:pt x="1610060" y="300704"/>
                  <a:pt x="1593515" y="297187"/>
                  <a:pt x="1573450" y="291559"/>
                </a:cubicBezTo>
                <a:cubicBezTo>
                  <a:pt x="1576618" y="313366"/>
                  <a:pt x="1578730" y="330953"/>
                  <a:pt x="1580842" y="350650"/>
                </a:cubicBezTo>
                <a:close/>
                <a:moveTo>
                  <a:pt x="550826" y="845537"/>
                </a:moveTo>
                <a:cubicBezTo>
                  <a:pt x="575820" y="835337"/>
                  <a:pt x="602926" y="829357"/>
                  <a:pt x="628975" y="821268"/>
                </a:cubicBezTo>
                <a:cubicBezTo>
                  <a:pt x="637072" y="818805"/>
                  <a:pt x="645520" y="814585"/>
                  <a:pt x="643760" y="804736"/>
                </a:cubicBezTo>
                <a:cubicBezTo>
                  <a:pt x="642352" y="797350"/>
                  <a:pt x="638480" y="788557"/>
                  <a:pt x="632495" y="784687"/>
                </a:cubicBezTo>
                <a:cubicBezTo>
                  <a:pt x="625455" y="780115"/>
                  <a:pt x="615246" y="778356"/>
                  <a:pt x="606798" y="779060"/>
                </a:cubicBezTo>
                <a:cubicBezTo>
                  <a:pt x="593421" y="780115"/>
                  <a:pt x="580044" y="783984"/>
                  <a:pt x="567019" y="787150"/>
                </a:cubicBezTo>
                <a:cubicBezTo>
                  <a:pt x="512104" y="800164"/>
                  <a:pt x="465285" y="780115"/>
                  <a:pt x="421634" y="749514"/>
                </a:cubicBezTo>
                <a:cubicBezTo>
                  <a:pt x="415650" y="745293"/>
                  <a:pt x="412834" y="736852"/>
                  <a:pt x="408961" y="731224"/>
                </a:cubicBezTo>
                <a:cubicBezTo>
                  <a:pt x="416354" y="717155"/>
                  <a:pt x="426563" y="711879"/>
                  <a:pt x="438883" y="710824"/>
                </a:cubicBezTo>
                <a:cubicBezTo>
                  <a:pt x="459653" y="708713"/>
                  <a:pt x="480422" y="706251"/>
                  <a:pt x="501191" y="705196"/>
                </a:cubicBezTo>
                <a:cubicBezTo>
                  <a:pt x="561739" y="702382"/>
                  <a:pt x="620527" y="692182"/>
                  <a:pt x="675442" y="665802"/>
                </a:cubicBezTo>
                <a:cubicBezTo>
                  <a:pt x="705364" y="651381"/>
                  <a:pt x="733526" y="633443"/>
                  <a:pt x="761335" y="615504"/>
                </a:cubicBezTo>
                <a:cubicBezTo>
                  <a:pt x="776120" y="605656"/>
                  <a:pt x="789497" y="592993"/>
                  <a:pt x="801818" y="579979"/>
                </a:cubicBezTo>
                <a:cubicBezTo>
                  <a:pt x="811675" y="569427"/>
                  <a:pt x="810619" y="553248"/>
                  <a:pt x="801818" y="545510"/>
                </a:cubicBezTo>
                <a:cubicBezTo>
                  <a:pt x="793017" y="537420"/>
                  <a:pt x="784217" y="538475"/>
                  <a:pt x="770488" y="548675"/>
                </a:cubicBezTo>
                <a:cubicBezTo>
                  <a:pt x="751831" y="562744"/>
                  <a:pt x="733526" y="577869"/>
                  <a:pt x="713812" y="590180"/>
                </a:cubicBezTo>
                <a:cubicBezTo>
                  <a:pt x="694803" y="601787"/>
                  <a:pt x="675090" y="611635"/>
                  <a:pt x="653617" y="619022"/>
                </a:cubicBezTo>
                <a:cubicBezTo>
                  <a:pt x="594477" y="639070"/>
                  <a:pt x="535337" y="658064"/>
                  <a:pt x="471621" y="659119"/>
                </a:cubicBezTo>
                <a:cubicBezTo>
                  <a:pt x="450148" y="659471"/>
                  <a:pt x="428323" y="663340"/>
                  <a:pt x="407905" y="670374"/>
                </a:cubicBezTo>
                <a:cubicBezTo>
                  <a:pt x="362143" y="686202"/>
                  <a:pt x="352638" y="729114"/>
                  <a:pt x="385376" y="764639"/>
                </a:cubicBezTo>
                <a:cubicBezTo>
                  <a:pt x="404033" y="784687"/>
                  <a:pt x="424450" y="802626"/>
                  <a:pt x="449796" y="814233"/>
                </a:cubicBezTo>
                <a:cubicBezTo>
                  <a:pt x="456132" y="817047"/>
                  <a:pt x="461765" y="821268"/>
                  <a:pt x="470213" y="826544"/>
                </a:cubicBezTo>
                <a:cubicBezTo>
                  <a:pt x="462469" y="833578"/>
                  <a:pt x="457189" y="839206"/>
                  <a:pt x="450852" y="844130"/>
                </a:cubicBezTo>
                <a:cubicBezTo>
                  <a:pt x="421282" y="867344"/>
                  <a:pt x="417410" y="899704"/>
                  <a:pt x="440643" y="928546"/>
                </a:cubicBezTo>
                <a:cubicBezTo>
                  <a:pt x="454724" y="946132"/>
                  <a:pt x="472677" y="958795"/>
                  <a:pt x="495207" y="961960"/>
                </a:cubicBezTo>
                <a:cubicBezTo>
                  <a:pt x="516680" y="964774"/>
                  <a:pt x="538506" y="965478"/>
                  <a:pt x="560331" y="965478"/>
                </a:cubicBezTo>
                <a:cubicBezTo>
                  <a:pt x="580748" y="965126"/>
                  <a:pt x="601518" y="962312"/>
                  <a:pt x="622287" y="960554"/>
                </a:cubicBezTo>
                <a:cubicBezTo>
                  <a:pt x="617358" y="1004520"/>
                  <a:pt x="632847" y="1033362"/>
                  <a:pt x="669106" y="1042859"/>
                </a:cubicBezTo>
                <a:cubicBezTo>
                  <a:pt x="685299" y="1047080"/>
                  <a:pt x="703252" y="1046728"/>
                  <a:pt x="720149" y="1045673"/>
                </a:cubicBezTo>
                <a:cubicBezTo>
                  <a:pt x="739158" y="1044617"/>
                  <a:pt x="757815" y="1040749"/>
                  <a:pt x="776472" y="1036879"/>
                </a:cubicBezTo>
                <a:cubicBezTo>
                  <a:pt x="798650" y="1032659"/>
                  <a:pt x="821531" y="1029845"/>
                  <a:pt x="842653" y="1022107"/>
                </a:cubicBezTo>
                <a:cubicBezTo>
                  <a:pt x="897216" y="1002058"/>
                  <a:pt x="936642" y="961609"/>
                  <a:pt x="973605" y="918697"/>
                </a:cubicBezTo>
                <a:cubicBezTo>
                  <a:pt x="974661" y="917290"/>
                  <a:pt x="976421" y="915532"/>
                  <a:pt x="976421" y="914125"/>
                </a:cubicBezTo>
                <a:cubicBezTo>
                  <a:pt x="976069" y="909201"/>
                  <a:pt x="976773" y="902518"/>
                  <a:pt x="973957" y="899704"/>
                </a:cubicBezTo>
                <a:cubicBezTo>
                  <a:pt x="971141" y="896890"/>
                  <a:pt x="963396" y="895131"/>
                  <a:pt x="959524" y="896890"/>
                </a:cubicBezTo>
                <a:cubicBezTo>
                  <a:pt x="953187" y="899704"/>
                  <a:pt x="948259" y="905683"/>
                  <a:pt x="942979" y="910608"/>
                </a:cubicBezTo>
                <a:cubicBezTo>
                  <a:pt x="906720" y="942967"/>
                  <a:pt x="868350" y="972864"/>
                  <a:pt x="819771" y="982009"/>
                </a:cubicBezTo>
                <a:cubicBezTo>
                  <a:pt x="774360" y="990451"/>
                  <a:pt x="728245" y="994672"/>
                  <a:pt x="682483" y="1000299"/>
                </a:cubicBezTo>
                <a:cubicBezTo>
                  <a:pt x="677906" y="1001003"/>
                  <a:pt x="672978" y="997485"/>
                  <a:pt x="664529" y="995375"/>
                </a:cubicBezTo>
                <a:cubicBezTo>
                  <a:pt x="671570" y="985175"/>
                  <a:pt x="676146" y="976733"/>
                  <a:pt x="682835" y="969699"/>
                </a:cubicBezTo>
                <a:cubicBezTo>
                  <a:pt x="694451" y="957036"/>
                  <a:pt x="707124" y="945429"/>
                  <a:pt x="719445" y="933470"/>
                </a:cubicBezTo>
                <a:cubicBezTo>
                  <a:pt x="732470" y="920808"/>
                  <a:pt x="734582" y="909904"/>
                  <a:pt x="726837" y="897593"/>
                </a:cubicBezTo>
                <a:cubicBezTo>
                  <a:pt x="719093" y="885635"/>
                  <a:pt x="703956" y="881766"/>
                  <a:pt x="688467" y="887393"/>
                </a:cubicBezTo>
                <a:cubicBezTo>
                  <a:pt x="673330" y="893021"/>
                  <a:pt x="657841" y="899000"/>
                  <a:pt x="642352" y="902869"/>
                </a:cubicBezTo>
                <a:cubicBezTo>
                  <a:pt x="598349" y="914125"/>
                  <a:pt x="553995" y="922918"/>
                  <a:pt x="508232" y="919049"/>
                </a:cubicBezTo>
                <a:cubicBezTo>
                  <a:pt x="493447" y="917994"/>
                  <a:pt x="479014" y="916587"/>
                  <a:pt x="469157" y="898649"/>
                </a:cubicBezTo>
                <a:cubicBezTo>
                  <a:pt x="492039" y="872972"/>
                  <a:pt x="520904" y="857848"/>
                  <a:pt x="550826" y="845537"/>
                </a:cubicBezTo>
                <a:close/>
                <a:moveTo>
                  <a:pt x="1259094" y="349595"/>
                </a:moveTo>
                <a:cubicBezTo>
                  <a:pt x="1273879" y="330601"/>
                  <a:pt x="1275287" y="279248"/>
                  <a:pt x="1249942" y="259903"/>
                </a:cubicBezTo>
                <a:cubicBezTo>
                  <a:pt x="1230933" y="245130"/>
                  <a:pt x="1210163" y="235634"/>
                  <a:pt x="1185170" y="235985"/>
                </a:cubicBezTo>
                <a:cubicBezTo>
                  <a:pt x="1155600" y="236337"/>
                  <a:pt x="1134127" y="258496"/>
                  <a:pt x="1136591" y="287690"/>
                </a:cubicBezTo>
                <a:cubicBezTo>
                  <a:pt x="1141167" y="336581"/>
                  <a:pt x="1167921" y="360850"/>
                  <a:pt x="1214036" y="362257"/>
                </a:cubicBezTo>
                <a:cubicBezTo>
                  <a:pt x="1234101" y="363664"/>
                  <a:pt x="1249590" y="361554"/>
                  <a:pt x="1259094" y="349595"/>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9" name="Google Shape;139;p20"/>
          <p:cNvSpPr/>
          <p:nvPr/>
        </p:nvSpPr>
        <p:spPr>
          <a:xfrm>
            <a:off x="7516090" y="514344"/>
            <a:ext cx="1113052" cy="864151"/>
          </a:xfrm>
          <a:custGeom>
            <a:avLst/>
            <a:gdLst/>
            <a:ahLst/>
            <a:cxnLst/>
            <a:rect l="l" t="t" r="r" b="b"/>
            <a:pathLst>
              <a:path w="2226103" h="1728303" extrusionOk="0">
                <a:moveTo>
                  <a:pt x="1842030" y="302720"/>
                </a:moveTo>
                <a:cubicBezTo>
                  <a:pt x="1835809" y="385316"/>
                  <a:pt x="1828515" y="468341"/>
                  <a:pt x="1823795" y="551581"/>
                </a:cubicBezTo>
                <a:cubicBezTo>
                  <a:pt x="1821435" y="594916"/>
                  <a:pt x="1821220" y="638896"/>
                  <a:pt x="1824009" y="682232"/>
                </a:cubicBezTo>
                <a:cubicBezTo>
                  <a:pt x="1828086" y="745949"/>
                  <a:pt x="1820148" y="808593"/>
                  <a:pt x="1810708" y="871237"/>
                </a:cubicBezTo>
                <a:cubicBezTo>
                  <a:pt x="1806418" y="899341"/>
                  <a:pt x="1812425" y="918220"/>
                  <a:pt x="1831089" y="940961"/>
                </a:cubicBezTo>
                <a:cubicBezTo>
                  <a:pt x="1893519" y="1016692"/>
                  <a:pt x="1952301" y="1095426"/>
                  <a:pt x="2011084" y="1173946"/>
                </a:cubicBezTo>
                <a:cubicBezTo>
                  <a:pt x="2052704" y="1229725"/>
                  <a:pt x="2092607" y="1287006"/>
                  <a:pt x="2132296" y="1344286"/>
                </a:cubicBezTo>
                <a:cubicBezTo>
                  <a:pt x="2160615" y="1385048"/>
                  <a:pt x="2188075" y="1426453"/>
                  <a:pt x="2215107" y="1468288"/>
                </a:cubicBezTo>
                <a:cubicBezTo>
                  <a:pt x="2231840" y="1494032"/>
                  <a:pt x="2229695" y="1501541"/>
                  <a:pt x="2207169" y="1522565"/>
                </a:cubicBezTo>
                <a:cubicBezTo>
                  <a:pt x="2190864" y="1537797"/>
                  <a:pt x="2171127" y="1543589"/>
                  <a:pt x="2149459" y="1545735"/>
                </a:cubicBezTo>
                <a:cubicBezTo>
                  <a:pt x="2055493" y="1555603"/>
                  <a:pt x="1961526" y="1565257"/>
                  <a:pt x="1867560" y="1576413"/>
                </a:cubicBezTo>
                <a:cubicBezTo>
                  <a:pt x="1842889" y="1579202"/>
                  <a:pt x="1818646" y="1585209"/>
                  <a:pt x="1794618" y="1591645"/>
                </a:cubicBezTo>
                <a:cubicBezTo>
                  <a:pt x="1735192" y="1607521"/>
                  <a:pt x="1674693" y="1611811"/>
                  <a:pt x="1613765" y="1613099"/>
                </a:cubicBezTo>
                <a:cubicBezTo>
                  <a:pt x="1548118" y="1614386"/>
                  <a:pt x="1483972" y="1627901"/>
                  <a:pt x="1419397" y="1638843"/>
                </a:cubicBezTo>
                <a:cubicBezTo>
                  <a:pt x="1337659" y="1652788"/>
                  <a:pt x="1257208" y="1676172"/>
                  <a:pt x="1172896" y="1673812"/>
                </a:cubicBezTo>
                <a:cubicBezTo>
                  <a:pt x="1153373" y="1673168"/>
                  <a:pt x="1133636" y="1676386"/>
                  <a:pt x="1114114" y="1677888"/>
                </a:cubicBezTo>
                <a:cubicBezTo>
                  <a:pt x="1043746" y="1683037"/>
                  <a:pt x="973379" y="1689259"/>
                  <a:pt x="902797" y="1692906"/>
                </a:cubicBezTo>
                <a:cubicBezTo>
                  <a:pt x="797245" y="1698269"/>
                  <a:pt x="691480" y="1701702"/>
                  <a:pt x="585929" y="1705992"/>
                </a:cubicBezTo>
                <a:cubicBezTo>
                  <a:pt x="561043" y="1707065"/>
                  <a:pt x="536371" y="1706850"/>
                  <a:pt x="511485" y="1708567"/>
                </a:cubicBezTo>
                <a:cubicBezTo>
                  <a:pt x="427173" y="1714359"/>
                  <a:pt x="343075" y="1722297"/>
                  <a:pt x="258763" y="1726158"/>
                </a:cubicBezTo>
                <a:cubicBezTo>
                  <a:pt x="194402" y="1729162"/>
                  <a:pt x="129827" y="1728733"/>
                  <a:pt x="65467" y="1726587"/>
                </a:cubicBezTo>
                <a:cubicBezTo>
                  <a:pt x="11190" y="1724657"/>
                  <a:pt x="-14555" y="1681106"/>
                  <a:pt x="8401" y="1632621"/>
                </a:cubicBezTo>
                <a:cubicBezTo>
                  <a:pt x="18269" y="1611811"/>
                  <a:pt x="33716" y="1593361"/>
                  <a:pt x="46588" y="1573839"/>
                </a:cubicBezTo>
                <a:cubicBezTo>
                  <a:pt x="60747" y="1552171"/>
                  <a:pt x="74692" y="1530288"/>
                  <a:pt x="89066" y="1508620"/>
                </a:cubicBezTo>
                <a:cubicBezTo>
                  <a:pt x="105585" y="1483734"/>
                  <a:pt x="122319" y="1459063"/>
                  <a:pt x="139267" y="1434391"/>
                </a:cubicBezTo>
                <a:cubicBezTo>
                  <a:pt x="146990" y="1423235"/>
                  <a:pt x="156001" y="1412723"/>
                  <a:pt x="162651" y="1400924"/>
                </a:cubicBezTo>
                <a:cubicBezTo>
                  <a:pt x="181959" y="1366598"/>
                  <a:pt x="199551" y="1331200"/>
                  <a:pt x="219932" y="1297303"/>
                </a:cubicBezTo>
                <a:cubicBezTo>
                  <a:pt x="231302" y="1278210"/>
                  <a:pt x="247393" y="1262120"/>
                  <a:pt x="260265" y="1243884"/>
                </a:cubicBezTo>
                <a:cubicBezTo>
                  <a:pt x="273137" y="1225863"/>
                  <a:pt x="283649" y="1206126"/>
                  <a:pt x="296950" y="1188534"/>
                </a:cubicBezTo>
                <a:cubicBezTo>
                  <a:pt x="339213" y="1131897"/>
                  <a:pt x="381691" y="1075260"/>
                  <a:pt x="425886" y="1020124"/>
                </a:cubicBezTo>
                <a:cubicBezTo>
                  <a:pt x="436398" y="1007038"/>
                  <a:pt x="434467" y="997384"/>
                  <a:pt x="432536" y="983224"/>
                </a:cubicBezTo>
                <a:cubicBezTo>
                  <a:pt x="423311" y="916719"/>
                  <a:pt x="412799" y="850427"/>
                  <a:pt x="408937" y="783493"/>
                </a:cubicBezTo>
                <a:cubicBezTo>
                  <a:pt x="404003" y="701755"/>
                  <a:pt x="402501" y="619588"/>
                  <a:pt x="404003" y="537850"/>
                </a:cubicBezTo>
                <a:cubicBezTo>
                  <a:pt x="405719" y="431226"/>
                  <a:pt x="411726" y="324603"/>
                  <a:pt x="416017" y="217764"/>
                </a:cubicBezTo>
                <a:cubicBezTo>
                  <a:pt x="416446" y="209183"/>
                  <a:pt x="417733" y="200387"/>
                  <a:pt x="419664" y="191806"/>
                </a:cubicBezTo>
                <a:cubicBezTo>
                  <a:pt x="427387" y="154906"/>
                  <a:pt x="444336" y="129161"/>
                  <a:pt x="486384" y="123155"/>
                </a:cubicBezTo>
                <a:cubicBezTo>
                  <a:pt x="547741" y="114144"/>
                  <a:pt x="608026" y="99985"/>
                  <a:pt x="669168" y="89902"/>
                </a:cubicBezTo>
                <a:cubicBezTo>
                  <a:pt x="736103" y="78960"/>
                  <a:pt x="803467" y="69950"/>
                  <a:pt x="870831" y="60296"/>
                </a:cubicBezTo>
                <a:cubicBezTo>
                  <a:pt x="913738" y="54289"/>
                  <a:pt x="956645" y="48067"/>
                  <a:pt x="999552" y="42918"/>
                </a:cubicBezTo>
                <a:cubicBezTo>
                  <a:pt x="1058549" y="35839"/>
                  <a:pt x="1117761" y="29403"/>
                  <a:pt x="1176972" y="23610"/>
                </a:cubicBezTo>
                <a:cubicBezTo>
                  <a:pt x="1244551" y="16745"/>
                  <a:pt x="1312344" y="8593"/>
                  <a:pt x="1380351" y="5375"/>
                </a:cubicBezTo>
                <a:cubicBezTo>
                  <a:pt x="1466809" y="1299"/>
                  <a:pt x="1553695" y="441"/>
                  <a:pt x="1640153" y="12"/>
                </a:cubicBezTo>
                <a:cubicBezTo>
                  <a:pt x="1672119" y="-203"/>
                  <a:pt x="1704514" y="2586"/>
                  <a:pt x="1736265" y="7520"/>
                </a:cubicBezTo>
                <a:cubicBezTo>
                  <a:pt x="1784106" y="15029"/>
                  <a:pt x="1815428" y="45707"/>
                  <a:pt x="1827227" y="90760"/>
                </a:cubicBezTo>
                <a:cubicBezTo>
                  <a:pt x="1836667" y="127660"/>
                  <a:pt x="1839027" y="166705"/>
                  <a:pt x="1841601" y="204892"/>
                </a:cubicBezTo>
                <a:cubicBezTo>
                  <a:pt x="1843961" y="237072"/>
                  <a:pt x="1842030" y="269467"/>
                  <a:pt x="1842030" y="302720"/>
                </a:cubicBezTo>
                <a:close/>
                <a:moveTo>
                  <a:pt x="1209367" y="1032782"/>
                </a:moveTo>
                <a:cubicBezTo>
                  <a:pt x="1208938" y="1034498"/>
                  <a:pt x="1208509" y="1036429"/>
                  <a:pt x="1208080" y="1038360"/>
                </a:cubicBezTo>
                <a:cubicBezTo>
                  <a:pt x="1273513" y="1036644"/>
                  <a:pt x="1338946" y="1036215"/>
                  <a:pt x="1404379" y="1032567"/>
                </a:cubicBezTo>
                <a:cubicBezTo>
                  <a:pt x="1474961" y="1028706"/>
                  <a:pt x="1545329" y="1022055"/>
                  <a:pt x="1615696" y="1016692"/>
                </a:cubicBezTo>
                <a:cubicBezTo>
                  <a:pt x="1631786" y="1015405"/>
                  <a:pt x="1647876" y="1013259"/>
                  <a:pt x="1663966" y="1012616"/>
                </a:cubicBezTo>
                <a:cubicBezTo>
                  <a:pt x="1688638" y="1011543"/>
                  <a:pt x="1711164" y="1019481"/>
                  <a:pt x="1728541" y="1036429"/>
                </a:cubicBezTo>
                <a:cubicBezTo>
                  <a:pt x="1748922" y="1056381"/>
                  <a:pt x="1768016" y="1078049"/>
                  <a:pt x="1785608" y="1100361"/>
                </a:cubicBezTo>
                <a:cubicBezTo>
                  <a:pt x="1831089" y="1157856"/>
                  <a:pt x="1876356" y="1215780"/>
                  <a:pt x="1920336" y="1274563"/>
                </a:cubicBezTo>
                <a:cubicBezTo>
                  <a:pt x="1930419" y="1288078"/>
                  <a:pt x="1938571" y="1304598"/>
                  <a:pt x="1942218" y="1320902"/>
                </a:cubicBezTo>
                <a:cubicBezTo>
                  <a:pt x="1947367" y="1344286"/>
                  <a:pt x="1939215" y="1355228"/>
                  <a:pt x="1915401" y="1361020"/>
                </a:cubicBezTo>
                <a:cubicBezTo>
                  <a:pt x="1890086" y="1367242"/>
                  <a:pt x="1864556" y="1373463"/>
                  <a:pt x="1838598" y="1376252"/>
                </a:cubicBezTo>
                <a:cubicBezTo>
                  <a:pt x="1779386" y="1382688"/>
                  <a:pt x="1719960" y="1387193"/>
                  <a:pt x="1660748" y="1392342"/>
                </a:cubicBezTo>
                <a:cubicBezTo>
                  <a:pt x="1628568" y="1395131"/>
                  <a:pt x="1596388" y="1398349"/>
                  <a:pt x="1564208" y="1400709"/>
                </a:cubicBezTo>
                <a:cubicBezTo>
                  <a:pt x="1454151" y="1408862"/>
                  <a:pt x="1343880" y="1417014"/>
                  <a:pt x="1233609" y="1424737"/>
                </a:cubicBezTo>
                <a:cubicBezTo>
                  <a:pt x="1208938" y="1426453"/>
                  <a:pt x="1183623" y="1424737"/>
                  <a:pt x="1159166" y="1427955"/>
                </a:cubicBezTo>
                <a:cubicBezTo>
                  <a:pt x="1080217" y="1438253"/>
                  <a:pt x="1001483" y="1450052"/>
                  <a:pt x="922748" y="1461208"/>
                </a:cubicBezTo>
                <a:cubicBezTo>
                  <a:pt x="884561" y="1466571"/>
                  <a:pt x="846803" y="1474295"/>
                  <a:pt x="808401" y="1476440"/>
                </a:cubicBezTo>
                <a:cubicBezTo>
                  <a:pt x="695556" y="1482661"/>
                  <a:pt x="582711" y="1486952"/>
                  <a:pt x="469865" y="1491672"/>
                </a:cubicBezTo>
                <a:cubicBezTo>
                  <a:pt x="430176" y="1493388"/>
                  <a:pt x="390273" y="1494461"/>
                  <a:pt x="350584" y="1494675"/>
                </a:cubicBezTo>
                <a:cubicBezTo>
                  <a:pt x="318618" y="1494890"/>
                  <a:pt x="303386" y="1473651"/>
                  <a:pt x="312611" y="1442758"/>
                </a:cubicBezTo>
                <a:cubicBezTo>
                  <a:pt x="314971" y="1434391"/>
                  <a:pt x="318404" y="1426239"/>
                  <a:pt x="322694" y="1418730"/>
                </a:cubicBezTo>
                <a:cubicBezTo>
                  <a:pt x="352944" y="1364453"/>
                  <a:pt x="383622" y="1310605"/>
                  <a:pt x="414086" y="1256542"/>
                </a:cubicBezTo>
                <a:cubicBezTo>
                  <a:pt x="445623" y="1200334"/>
                  <a:pt x="489817" y="1152063"/>
                  <a:pt x="515990" y="1092423"/>
                </a:cubicBezTo>
                <a:cubicBezTo>
                  <a:pt x="518136" y="1087703"/>
                  <a:pt x="524786" y="1083627"/>
                  <a:pt x="530364" y="1081910"/>
                </a:cubicBezTo>
                <a:cubicBezTo>
                  <a:pt x="548170" y="1076547"/>
                  <a:pt x="566191" y="1069897"/>
                  <a:pt x="584427" y="1068824"/>
                </a:cubicBezTo>
                <a:cubicBezTo>
                  <a:pt x="647500" y="1064533"/>
                  <a:pt x="710573" y="1062817"/>
                  <a:pt x="773647" y="1059384"/>
                </a:cubicBezTo>
                <a:cubicBezTo>
                  <a:pt x="812692" y="1057239"/>
                  <a:pt x="851523" y="1053806"/>
                  <a:pt x="890354" y="1051017"/>
                </a:cubicBezTo>
                <a:cubicBezTo>
                  <a:pt x="890354" y="1048229"/>
                  <a:pt x="890568" y="1045440"/>
                  <a:pt x="890568" y="1042865"/>
                </a:cubicBezTo>
                <a:cubicBezTo>
                  <a:pt x="881558" y="1042007"/>
                  <a:pt x="872547" y="1040291"/>
                  <a:pt x="863537" y="1040291"/>
                </a:cubicBezTo>
                <a:cubicBezTo>
                  <a:pt x="795315" y="1039003"/>
                  <a:pt x="728380" y="1054450"/>
                  <a:pt x="659300" y="1049516"/>
                </a:cubicBezTo>
                <a:cubicBezTo>
                  <a:pt x="597943" y="1045225"/>
                  <a:pt x="535727" y="1049301"/>
                  <a:pt x="475229" y="1038574"/>
                </a:cubicBezTo>
                <a:cubicBezTo>
                  <a:pt x="472225" y="1040934"/>
                  <a:pt x="469651" y="1042007"/>
                  <a:pt x="468363" y="1043938"/>
                </a:cubicBezTo>
                <a:cubicBezTo>
                  <a:pt x="422238" y="1123316"/>
                  <a:pt x="373968" y="1201192"/>
                  <a:pt x="309179" y="1267483"/>
                </a:cubicBezTo>
                <a:cubicBezTo>
                  <a:pt x="305102" y="1271774"/>
                  <a:pt x="303172" y="1278210"/>
                  <a:pt x="299954" y="1283573"/>
                </a:cubicBezTo>
                <a:cubicBezTo>
                  <a:pt x="287940" y="1303739"/>
                  <a:pt x="276140" y="1324335"/>
                  <a:pt x="263697" y="1344072"/>
                </a:cubicBezTo>
                <a:cubicBezTo>
                  <a:pt x="239240" y="1382688"/>
                  <a:pt x="210922" y="1419374"/>
                  <a:pt x="189897" y="1459706"/>
                </a:cubicBezTo>
                <a:cubicBezTo>
                  <a:pt x="154713" y="1527070"/>
                  <a:pt x="114381" y="1590787"/>
                  <a:pt x="65467" y="1648926"/>
                </a:cubicBezTo>
                <a:cubicBezTo>
                  <a:pt x="59889" y="1655362"/>
                  <a:pt x="57744" y="1664802"/>
                  <a:pt x="52809" y="1675743"/>
                </a:cubicBezTo>
                <a:cubicBezTo>
                  <a:pt x="63322" y="1676815"/>
                  <a:pt x="68041" y="1677888"/>
                  <a:pt x="72761" y="1677888"/>
                </a:cubicBezTo>
                <a:cubicBezTo>
                  <a:pt x="125966" y="1675957"/>
                  <a:pt x="179170" y="1674456"/>
                  <a:pt x="232375" y="1671667"/>
                </a:cubicBezTo>
                <a:cubicBezTo>
                  <a:pt x="289441" y="1668449"/>
                  <a:pt x="346293" y="1664372"/>
                  <a:pt x="403145" y="1659867"/>
                </a:cubicBezTo>
                <a:cubicBezTo>
                  <a:pt x="462356" y="1655362"/>
                  <a:pt x="521568" y="1649355"/>
                  <a:pt x="580994" y="1645493"/>
                </a:cubicBezTo>
                <a:cubicBezTo>
                  <a:pt x="651576" y="1640988"/>
                  <a:pt x="722373" y="1637770"/>
                  <a:pt x="793169" y="1634767"/>
                </a:cubicBezTo>
                <a:cubicBezTo>
                  <a:pt x="854097" y="1632192"/>
                  <a:pt x="914811" y="1630690"/>
                  <a:pt x="975738" y="1628331"/>
                </a:cubicBezTo>
                <a:cubicBezTo>
                  <a:pt x="1016500" y="1626829"/>
                  <a:pt x="1057262" y="1625971"/>
                  <a:pt x="1097809" y="1622324"/>
                </a:cubicBezTo>
                <a:cubicBezTo>
                  <a:pt x="1142003" y="1618462"/>
                  <a:pt x="1185768" y="1611382"/>
                  <a:pt x="1229748" y="1606663"/>
                </a:cubicBezTo>
                <a:cubicBezTo>
                  <a:pt x="1269222" y="1602372"/>
                  <a:pt x="1308911" y="1600441"/>
                  <a:pt x="1348171" y="1594649"/>
                </a:cubicBezTo>
                <a:cubicBezTo>
                  <a:pt x="1416393" y="1584351"/>
                  <a:pt x="1484186" y="1570192"/>
                  <a:pt x="1552408" y="1560967"/>
                </a:cubicBezTo>
                <a:cubicBezTo>
                  <a:pt x="1604111" y="1553887"/>
                  <a:pt x="1656458" y="1553029"/>
                  <a:pt x="1708375" y="1547236"/>
                </a:cubicBezTo>
                <a:cubicBezTo>
                  <a:pt x="1757504" y="1541873"/>
                  <a:pt x="1806418" y="1533506"/>
                  <a:pt x="1855332" y="1526856"/>
                </a:cubicBezTo>
                <a:cubicBezTo>
                  <a:pt x="1922910" y="1517845"/>
                  <a:pt x="1990488" y="1509049"/>
                  <a:pt x="2058067" y="1500253"/>
                </a:cubicBezTo>
                <a:cubicBezTo>
                  <a:pt x="2092393" y="1495748"/>
                  <a:pt x="2126718" y="1491028"/>
                  <a:pt x="2166193" y="1485665"/>
                </a:cubicBezTo>
                <a:cubicBezTo>
                  <a:pt x="2133154" y="1416156"/>
                  <a:pt x="2086386" y="1359304"/>
                  <a:pt x="2048842" y="1297089"/>
                </a:cubicBezTo>
                <a:cubicBezTo>
                  <a:pt x="2010440" y="1233372"/>
                  <a:pt x="1968391" y="1171372"/>
                  <a:pt x="1923983" y="1111731"/>
                </a:cubicBezTo>
                <a:cubicBezTo>
                  <a:pt x="1880218" y="1053163"/>
                  <a:pt x="1831518" y="998456"/>
                  <a:pt x="1788826" y="946968"/>
                </a:cubicBezTo>
                <a:cubicBezTo>
                  <a:pt x="1761365" y="956622"/>
                  <a:pt x="1741199" y="967778"/>
                  <a:pt x="1719960" y="970567"/>
                </a:cubicBezTo>
                <a:cubicBezTo>
                  <a:pt x="1626423" y="982795"/>
                  <a:pt x="1534602" y="1005322"/>
                  <a:pt x="1439777" y="1009827"/>
                </a:cubicBezTo>
                <a:cubicBezTo>
                  <a:pt x="1362545" y="1013474"/>
                  <a:pt x="1285956" y="1024844"/>
                  <a:pt x="1209367" y="1032782"/>
                </a:cubicBezTo>
                <a:close/>
                <a:moveTo>
                  <a:pt x="1748708" y="919079"/>
                </a:moveTo>
                <a:cubicBezTo>
                  <a:pt x="1751067" y="895265"/>
                  <a:pt x="1751282" y="879390"/>
                  <a:pt x="1754500" y="863943"/>
                </a:cubicBezTo>
                <a:cubicBezTo>
                  <a:pt x="1770376" y="787140"/>
                  <a:pt x="1778313" y="709693"/>
                  <a:pt x="1777670" y="630958"/>
                </a:cubicBezTo>
                <a:cubicBezTo>
                  <a:pt x="1777241" y="583761"/>
                  <a:pt x="1779815" y="536349"/>
                  <a:pt x="1784535" y="489580"/>
                </a:cubicBezTo>
                <a:cubicBezTo>
                  <a:pt x="1797192" y="366651"/>
                  <a:pt x="1800840" y="243723"/>
                  <a:pt x="1780459" y="121224"/>
                </a:cubicBezTo>
                <a:cubicBezTo>
                  <a:pt x="1774452" y="84967"/>
                  <a:pt x="1745275" y="53431"/>
                  <a:pt x="1708590" y="53002"/>
                </a:cubicBezTo>
                <a:cubicBezTo>
                  <a:pt x="1615482" y="51500"/>
                  <a:pt x="1522802" y="45707"/>
                  <a:pt x="1429480" y="56220"/>
                </a:cubicBezTo>
                <a:cubicBezTo>
                  <a:pt x="1340662" y="66303"/>
                  <a:pt x="1250987" y="58150"/>
                  <a:pt x="1161955" y="66946"/>
                </a:cubicBezTo>
                <a:cubicBezTo>
                  <a:pt x="1008777" y="81749"/>
                  <a:pt x="855813" y="108352"/>
                  <a:pt x="703065" y="125729"/>
                </a:cubicBezTo>
                <a:cubicBezTo>
                  <a:pt x="640206" y="132809"/>
                  <a:pt x="577347" y="142677"/>
                  <a:pt x="514918" y="152546"/>
                </a:cubicBezTo>
                <a:cubicBezTo>
                  <a:pt x="477588" y="158338"/>
                  <a:pt x="449055" y="173785"/>
                  <a:pt x="444121" y="211543"/>
                </a:cubicBezTo>
                <a:cubicBezTo>
                  <a:pt x="438543" y="253377"/>
                  <a:pt x="434038" y="295855"/>
                  <a:pt x="434896" y="337904"/>
                </a:cubicBezTo>
                <a:cubicBezTo>
                  <a:pt x="437685" y="462334"/>
                  <a:pt x="443263" y="586550"/>
                  <a:pt x="448412" y="710765"/>
                </a:cubicBezTo>
                <a:cubicBezTo>
                  <a:pt x="451844" y="792718"/>
                  <a:pt x="455920" y="874670"/>
                  <a:pt x="460855" y="956408"/>
                </a:cubicBezTo>
                <a:cubicBezTo>
                  <a:pt x="463000" y="993308"/>
                  <a:pt x="489388" y="1000816"/>
                  <a:pt x="525001" y="1001245"/>
                </a:cubicBezTo>
                <a:cubicBezTo>
                  <a:pt x="572198" y="1001889"/>
                  <a:pt x="619611" y="1002104"/>
                  <a:pt x="666808" y="999529"/>
                </a:cubicBezTo>
                <a:cubicBezTo>
                  <a:pt x="726234" y="996311"/>
                  <a:pt x="785661" y="986013"/>
                  <a:pt x="845087" y="986228"/>
                </a:cubicBezTo>
                <a:cubicBezTo>
                  <a:pt x="1015642" y="986442"/>
                  <a:pt x="1185983" y="981723"/>
                  <a:pt x="1355894" y="964989"/>
                </a:cubicBezTo>
                <a:cubicBezTo>
                  <a:pt x="1431196" y="957480"/>
                  <a:pt x="1506712" y="951044"/>
                  <a:pt x="1582229" y="943536"/>
                </a:cubicBezTo>
                <a:cubicBezTo>
                  <a:pt x="1609474" y="940747"/>
                  <a:pt x="1636506" y="936241"/>
                  <a:pt x="1663537" y="932380"/>
                </a:cubicBezTo>
                <a:cubicBezTo>
                  <a:pt x="1692285" y="928089"/>
                  <a:pt x="1721462" y="923369"/>
                  <a:pt x="1748708" y="919079"/>
                </a:cubicBezTo>
                <a:close/>
                <a:moveTo>
                  <a:pt x="1055116" y="1391055"/>
                </a:moveTo>
                <a:cubicBezTo>
                  <a:pt x="1129775" y="1375609"/>
                  <a:pt x="1204433" y="1379899"/>
                  <a:pt x="1278447" y="1362737"/>
                </a:cubicBezTo>
                <a:cubicBezTo>
                  <a:pt x="1272655" y="1334632"/>
                  <a:pt x="1268150" y="1312106"/>
                  <a:pt x="1262786" y="1285719"/>
                </a:cubicBezTo>
                <a:cubicBezTo>
                  <a:pt x="1191561" y="1295587"/>
                  <a:pt x="1121622" y="1294729"/>
                  <a:pt x="1055331" y="1314466"/>
                </a:cubicBezTo>
                <a:cubicBezTo>
                  <a:pt x="1055116" y="1341068"/>
                  <a:pt x="1055116" y="1364238"/>
                  <a:pt x="1055116" y="1391055"/>
                </a:cubicBezTo>
                <a:close/>
                <a:moveTo>
                  <a:pt x="655652" y="1348577"/>
                </a:moveTo>
                <a:cubicBezTo>
                  <a:pt x="647500" y="1377968"/>
                  <a:pt x="639562" y="1406287"/>
                  <a:pt x="630123" y="1439969"/>
                </a:cubicBezTo>
                <a:cubicBezTo>
                  <a:pt x="692552" y="1433748"/>
                  <a:pt x="751120" y="1439111"/>
                  <a:pt x="806685" y="1424523"/>
                </a:cubicBezTo>
                <a:cubicBezTo>
                  <a:pt x="806685" y="1392986"/>
                  <a:pt x="806685" y="1366384"/>
                  <a:pt x="806685" y="1338494"/>
                </a:cubicBezTo>
                <a:cubicBezTo>
                  <a:pt x="756484" y="1341927"/>
                  <a:pt x="708213" y="1345145"/>
                  <a:pt x="655652" y="1348577"/>
                </a:cubicBezTo>
                <a:close/>
                <a:moveTo>
                  <a:pt x="1020147" y="1399207"/>
                </a:moveTo>
                <a:cubicBezTo>
                  <a:pt x="1017573" y="1366384"/>
                  <a:pt x="1015642" y="1341068"/>
                  <a:pt x="1013282" y="1313394"/>
                </a:cubicBezTo>
                <a:cubicBezTo>
                  <a:pt x="981531" y="1317041"/>
                  <a:pt x="952998" y="1319615"/>
                  <a:pt x="924894" y="1323691"/>
                </a:cubicBezTo>
                <a:cubicBezTo>
                  <a:pt x="902153" y="1327124"/>
                  <a:pt x="879627" y="1332702"/>
                  <a:pt x="856886" y="1337421"/>
                </a:cubicBezTo>
                <a:cubicBezTo>
                  <a:pt x="854526" y="1361878"/>
                  <a:pt x="852166" y="1386550"/>
                  <a:pt x="850021" y="1411007"/>
                </a:cubicBezTo>
                <a:cubicBezTo>
                  <a:pt x="849807" y="1412938"/>
                  <a:pt x="852166" y="1415083"/>
                  <a:pt x="855384" y="1420875"/>
                </a:cubicBezTo>
                <a:cubicBezTo>
                  <a:pt x="908589" y="1413796"/>
                  <a:pt x="963081" y="1406716"/>
                  <a:pt x="1020147" y="1399207"/>
                </a:cubicBezTo>
                <a:close/>
                <a:moveTo>
                  <a:pt x="1690354" y="1326480"/>
                </a:moveTo>
                <a:cubicBezTo>
                  <a:pt x="1677697" y="1302452"/>
                  <a:pt x="1669115" y="1283573"/>
                  <a:pt x="1658174" y="1265981"/>
                </a:cubicBezTo>
                <a:cubicBezTo>
                  <a:pt x="1654312" y="1259760"/>
                  <a:pt x="1644658" y="1253109"/>
                  <a:pt x="1637793" y="1253324"/>
                </a:cubicBezTo>
                <a:cubicBezTo>
                  <a:pt x="1586305" y="1255898"/>
                  <a:pt x="1535031" y="1260189"/>
                  <a:pt x="1479252" y="1264480"/>
                </a:cubicBezTo>
                <a:cubicBezTo>
                  <a:pt x="1488477" y="1294085"/>
                  <a:pt x="1495771" y="1318328"/>
                  <a:pt x="1503923" y="1344501"/>
                </a:cubicBezTo>
                <a:cubicBezTo>
                  <a:pt x="1567211" y="1338494"/>
                  <a:pt x="1625779" y="1332916"/>
                  <a:pt x="1690354" y="1326480"/>
                </a:cubicBezTo>
                <a:close/>
                <a:moveTo>
                  <a:pt x="1437632" y="1268556"/>
                </a:moveTo>
                <a:cubicBezTo>
                  <a:pt x="1388289" y="1270701"/>
                  <a:pt x="1343451" y="1274992"/>
                  <a:pt x="1297755" y="1284860"/>
                </a:cubicBezTo>
                <a:cubicBezTo>
                  <a:pt x="1302046" y="1313823"/>
                  <a:pt x="1305693" y="1339138"/>
                  <a:pt x="1309340" y="1365311"/>
                </a:cubicBezTo>
                <a:cubicBezTo>
                  <a:pt x="1361687" y="1358446"/>
                  <a:pt x="1412746" y="1363380"/>
                  <a:pt x="1464449" y="1346432"/>
                </a:cubicBezTo>
                <a:cubicBezTo>
                  <a:pt x="1455438" y="1320259"/>
                  <a:pt x="1447072" y="1296016"/>
                  <a:pt x="1437632" y="1268556"/>
                </a:cubicBezTo>
                <a:close/>
                <a:moveTo>
                  <a:pt x="1821435" y="1227151"/>
                </a:moveTo>
                <a:cubicBezTo>
                  <a:pt x="1777884" y="1234445"/>
                  <a:pt x="1736479" y="1241524"/>
                  <a:pt x="1691856" y="1249033"/>
                </a:cubicBezTo>
                <a:cubicBezTo>
                  <a:pt x="1697648" y="1260189"/>
                  <a:pt x="1702368" y="1266410"/>
                  <a:pt x="1703870" y="1273276"/>
                </a:cubicBezTo>
                <a:cubicBezTo>
                  <a:pt x="1713953" y="1319186"/>
                  <a:pt x="1738624" y="1340210"/>
                  <a:pt x="1786895" y="1323906"/>
                </a:cubicBezTo>
                <a:cubicBezTo>
                  <a:pt x="1791400" y="1322404"/>
                  <a:pt x="1796764" y="1324120"/>
                  <a:pt x="1801698" y="1323262"/>
                </a:cubicBezTo>
                <a:cubicBezTo>
                  <a:pt x="1826798" y="1319186"/>
                  <a:pt x="1851899" y="1314681"/>
                  <a:pt x="1880861" y="1309746"/>
                </a:cubicBezTo>
                <a:cubicBezTo>
                  <a:pt x="1858764" y="1278853"/>
                  <a:pt x="1840099" y="1252895"/>
                  <a:pt x="1821435" y="1227151"/>
                </a:cubicBezTo>
                <a:close/>
                <a:moveTo>
                  <a:pt x="1059193" y="1189821"/>
                </a:moveTo>
                <a:cubicBezTo>
                  <a:pt x="1059193" y="1208915"/>
                  <a:pt x="1059193" y="1223503"/>
                  <a:pt x="1059193" y="1242597"/>
                </a:cubicBezTo>
                <a:cubicBezTo>
                  <a:pt x="1124411" y="1248390"/>
                  <a:pt x="1185339" y="1228867"/>
                  <a:pt x="1250987" y="1225005"/>
                </a:cubicBezTo>
                <a:cubicBezTo>
                  <a:pt x="1248627" y="1203981"/>
                  <a:pt x="1246911" y="1188534"/>
                  <a:pt x="1244551" y="1168368"/>
                </a:cubicBezTo>
                <a:cubicBezTo>
                  <a:pt x="1182121" y="1175448"/>
                  <a:pt x="1122480" y="1182313"/>
                  <a:pt x="1059193" y="1189821"/>
                </a:cubicBezTo>
                <a:close/>
                <a:moveTo>
                  <a:pt x="460640" y="1438253"/>
                </a:moveTo>
                <a:cubicBezTo>
                  <a:pt x="500115" y="1439111"/>
                  <a:pt x="537658" y="1440398"/>
                  <a:pt x="575416" y="1440184"/>
                </a:cubicBezTo>
                <a:cubicBezTo>
                  <a:pt x="580994" y="1440184"/>
                  <a:pt x="589790" y="1433748"/>
                  <a:pt x="591721" y="1428384"/>
                </a:cubicBezTo>
                <a:cubicBezTo>
                  <a:pt x="599659" y="1405429"/>
                  <a:pt x="605451" y="1381830"/>
                  <a:pt x="612960" y="1355442"/>
                </a:cubicBezTo>
                <a:cubicBezTo>
                  <a:pt x="572198" y="1356730"/>
                  <a:pt x="535727" y="1357802"/>
                  <a:pt x="499042" y="1359733"/>
                </a:cubicBezTo>
                <a:cubicBezTo>
                  <a:pt x="493893" y="1359948"/>
                  <a:pt x="486599" y="1364667"/>
                  <a:pt x="484668" y="1368958"/>
                </a:cubicBezTo>
                <a:cubicBezTo>
                  <a:pt x="475658" y="1389768"/>
                  <a:pt x="460855" y="1409076"/>
                  <a:pt x="460640" y="1438253"/>
                </a:cubicBezTo>
                <a:close/>
                <a:moveTo>
                  <a:pt x="673888" y="1286577"/>
                </a:moveTo>
                <a:cubicBezTo>
                  <a:pt x="724947" y="1281213"/>
                  <a:pt x="767854" y="1277352"/>
                  <a:pt x="810332" y="1271988"/>
                </a:cubicBezTo>
                <a:cubicBezTo>
                  <a:pt x="815910" y="1271345"/>
                  <a:pt x="823419" y="1263621"/>
                  <a:pt x="824920" y="1257829"/>
                </a:cubicBezTo>
                <a:cubicBezTo>
                  <a:pt x="829640" y="1239379"/>
                  <a:pt x="832000" y="1220500"/>
                  <a:pt x="835647" y="1199476"/>
                </a:cubicBezTo>
                <a:cubicBezTo>
                  <a:pt x="786733" y="1205483"/>
                  <a:pt x="741681" y="1196472"/>
                  <a:pt x="699203" y="1215351"/>
                </a:cubicBezTo>
                <a:cubicBezTo>
                  <a:pt x="691480" y="1237019"/>
                  <a:pt x="683971" y="1257615"/>
                  <a:pt x="673888" y="1286577"/>
                </a:cubicBezTo>
                <a:close/>
                <a:moveTo>
                  <a:pt x="1063054" y="1146056"/>
                </a:moveTo>
                <a:cubicBezTo>
                  <a:pt x="1124626" y="1145627"/>
                  <a:pt x="1182121" y="1146271"/>
                  <a:pt x="1237686" y="1129966"/>
                </a:cubicBezTo>
                <a:cubicBezTo>
                  <a:pt x="1239616" y="1087488"/>
                  <a:pt x="1236184" y="1083841"/>
                  <a:pt x="1198211" y="1084056"/>
                </a:cubicBezTo>
                <a:cubicBezTo>
                  <a:pt x="1177187" y="1084056"/>
                  <a:pt x="1155948" y="1083841"/>
                  <a:pt x="1134923" y="1083841"/>
                </a:cubicBezTo>
                <a:cubicBezTo>
                  <a:pt x="1112826" y="1083841"/>
                  <a:pt x="1090944" y="1083841"/>
                  <a:pt x="1066916" y="1083841"/>
                </a:cubicBezTo>
                <a:cubicBezTo>
                  <a:pt x="1065414" y="1106153"/>
                  <a:pt x="1064341" y="1123316"/>
                  <a:pt x="1063054" y="1146056"/>
                </a:cubicBezTo>
                <a:close/>
                <a:moveTo>
                  <a:pt x="1022936" y="1196687"/>
                </a:moveTo>
                <a:cubicBezTo>
                  <a:pt x="970375" y="1196687"/>
                  <a:pt x="923821" y="1196687"/>
                  <a:pt x="875122" y="1196687"/>
                </a:cubicBezTo>
                <a:cubicBezTo>
                  <a:pt x="871475" y="1221573"/>
                  <a:pt x="868471" y="1242812"/>
                  <a:pt x="864824" y="1268127"/>
                </a:cubicBezTo>
                <a:cubicBezTo>
                  <a:pt x="917170" y="1262120"/>
                  <a:pt x="964583" y="1256756"/>
                  <a:pt x="1015213" y="1250964"/>
                </a:cubicBezTo>
                <a:cubicBezTo>
                  <a:pt x="1017787" y="1233157"/>
                  <a:pt x="1020362" y="1215351"/>
                  <a:pt x="1022936" y="1196687"/>
                </a:cubicBezTo>
                <a:close/>
                <a:moveTo>
                  <a:pt x="1611620" y="1188320"/>
                </a:moveTo>
                <a:cubicBezTo>
                  <a:pt x="1598962" y="1136831"/>
                  <a:pt x="1597031" y="1135330"/>
                  <a:pt x="1552194" y="1138119"/>
                </a:cubicBezTo>
                <a:cubicBezTo>
                  <a:pt x="1527522" y="1139620"/>
                  <a:pt x="1502636" y="1140908"/>
                  <a:pt x="1477965" y="1142838"/>
                </a:cubicBezTo>
                <a:cubicBezTo>
                  <a:pt x="1466165" y="1143911"/>
                  <a:pt x="1454366" y="1146486"/>
                  <a:pt x="1438919" y="1149060"/>
                </a:cubicBezTo>
                <a:cubicBezTo>
                  <a:pt x="1444068" y="1167724"/>
                  <a:pt x="1448359" y="1182313"/>
                  <a:pt x="1452650" y="1197974"/>
                </a:cubicBezTo>
                <a:cubicBezTo>
                  <a:pt x="1508214" y="1194756"/>
                  <a:pt x="1559488" y="1191538"/>
                  <a:pt x="1611620" y="1188320"/>
                </a:cubicBezTo>
                <a:close/>
                <a:moveTo>
                  <a:pt x="1037310" y="1087917"/>
                </a:moveTo>
                <a:cubicBezTo>
                  <a:pt x="984963" y="1087274"/>
                  <a:pt x="937337" y="1087488"/>
                  <a:pt x="889925" y="1105295"/>
                </a:cubicBezTo>
                <a:cubicBezTo>
                  <a:pt x="888637" y="1119454"/>
                  <a:pt x="887565" y="1132541"/>
                  <a:pt x="886063" y="1147344"/>
                </a:cubicBezTo>
                <a:cubicBezTo>
                  <a:pt x="935191" y="1147344"/>
                  <a:pt x="980458" y="1147344"/>
                  <a:pt x="1027012" y="1147344"/>
                </a:cubicBezTo>
                <a:cubicBezTo>
                  <a:pt x="1030659" y="1127606"/>
                  <a:pt x="1033448" y="1110658"/>
                  <a:pt x="1037310" y="1087917"/>
                </a:cubicBezTo>
                <a:close/>
                <a:moveTo>
                  <a:pt x="660158" y="1214708"/>
                </a:moveTo>
                <a:cubicBezTo>
                  <a:pt x="625188" y="1218784"/>
                  <a:pt x="596226" y="1222002"/>
                  <a:pt x="567264" y="1225863"/>
                </a:cubicBezTo>
                <a:cubicBezTo>
                  <a:pt x="564046" y="1226292"/>
                  <a:pt x="559970" y="1228867"/>
                  <a:pt x="558468" y="1231656"/>
                </a:cubicBezTo>
                <a:cubicBezTo>
                  <a:pt x="547741" y="1251178"/>
                  <a:pt x="531651" y="1268770"/>
                  <a:pt x="531437" y="1296016"/>
                </a:cubicBezTo>
                <a:cubicBezTo>
                  <a:pt x="568122" y="1293227"/>
                  <a:pt x="602019" y="1290653"/>
                  <a:pt x="636130" y="1288078"/>
                </a:cubicBezTo>
                <a:cubicBezTo>
                  <a:pt x="644068" y="1263621"/>
                  <a:pt x="651147" y="1241954"/>
                  <a:pt x="660158" y="1214708"/>
                </a:cubicBezTo>
                <a:close/>
                <a:moveTo>
                  <a:pt x="1739697" y="1121599"/>
                </a:moveTo>
                <a:cubicBezTo>
                  <a:pt x="1701296" y="1126105"/>
                  <a:pt x="1666326" y="1129966"/>
                  <a:pt x="1629426" y="1134257"/>
                </a:cubicBezTo>
                <a:cubicBezTo>
                  <a:pt x="1638008" y="1157856"/>
                  <a:pt x="1639509" y="1183385"/>
                  <a:pt x="1666541" y="1183814"/>
                </a:cubicBezTo>
                <a:cubicBezTo>
                  <a:pt x="1703012" y="1184458"/>
                  <a:pt x="1739268" y="1180811"/>
                  <a:pt x="1783033" y="1178451"/>
                </a:cubicBezTo>
                <a:cubicBezTo>
                  <a:pt x="1765870" y="1155710"/>
                  <a:pt x="1752784" y="1138548"/>
                  <a:pt x="1739697" y="1121599"/>
                </a:cubicBezTo>
                <a:close/>
                <a:moveTo>
                  <a:pt x="1284669" y="1219213"/>
                </a:moveTo>
                <a:cubicBezTo>
                  <a:pt x="1329506" y="1212562"/>
                  <a:pt x="1368981" y="1206555"/>
                  <a:pt x="1412317" y="1199905"/>
                </a:cubicBezTo>
                <a:cubicBezTo>
                  <a:pt x="1408241" y="1182956"/>
                  <a:pt x="1404594" y="1168153"/>
                  <a:pt x="1400518" y="1152063"/>
                </a:cubicBezTo>
                <a:cubicBezTo>
                  <a:pt x="1358469" y="1155710"/>
                  <a:pt x="1319852" y="1158929"/>
                  <a:pt x="1278233" y="1162576"/>
                </a:cubicBezTo>
                <a:cubicBezTo>
                  <a:pt x="1280378" y="1181884"/>
                  <a:pt x="1282094" y="1197330"/>
                  <a:pt x="1284669" y="1219213"/>
                </a:cubicBezTo>
                <a:close/>
                <a:moveTo>
                  <a:pt x="860533" y="1104008"/>
                </a:moveTo>
                <a:cubicBezTo>
                  <a:pt x="818484" y="1106582"/>
                  <a:pt x="777294" y="1109156"/>
                  <a:pt x="734387" y="1111731"/>
                </a:cubicBezTo>
                <a:cubicBezTo>
                  <a:pt x="729452" y="1127392"/>
                  <a:pt x="725376" y="1140693"/>
                  <a:pt x="720656" y="1155925"/>
                </a:cubicBezTo>
                <a:cubicBezTo>
                  <a:pt x="755626" y="1153994"/>
                  <a:pt x="785661" y="1151205"/>
                  <a:pt x="815910" y="1150991"/>
                </a:cubicBezTo>
                <a:cubicBezTo>
                  <a:pt x="851523" y="1150776"/>
                  <a:pt x="854741" y="1148845"/>
                  <a:pt x="860533" y="1104008"/>
                </a:cubicBezTo>
                <a:close/>
                <a:moveTo>
                  <a:pt x="1390220" y="1079765"/>
                </a:moveTo>
                <a:cubicBezTo>
                  <a:pt x="1348600" y="1089205"/>
                  <a:pt x="1307409" y="1076547"/>
                  <a:pt x="1265361" y="1090492"/>
                </a:cubicBezTo>
                <a:cubicBezTo>
                  <a:pt x="1268150" y="1104651"/>
                  <a:pt x="1270509" y="1116022"/>
                  <a:pt x="1273298" y="1130181"/>
                </a:cubicBezTo>
                <a:cubicBezTo>
                  <a:pt x="1311271" y="1124817"/>
                  <a:pt x="1346669" y="1120741"/>
                  <a:pt x="1381639" y="1114734"/>
                </a:cubicBezTo>
                <a:cubicBezTo>
                  <a:pt x="1399445" y="1111731"/>
                  <a:pt x="1395369" y="1098001"/>
                  <a:pt x="1390220" y="1079765"/>
                </a:cubicBezTo>
                <a:close/>
                <a:moveTo>
                  <a:pt x="681182" y="1160216"/>
                </a:moveTo>
                <a:cubicBezTo>
                  <a:pt x="688047" y="1144126"/>
                  <a:pt x="700919" y="1131468"/>
                  <a:pt x="698774" y="1113447"/>
                </a:cubicBezTo>
                <a:cubicBezTo>
                  <a:pt x="670241" y="1113447"/>
                  <a:pt x="643424" y="1113447"/>
                  <a:pt x="616393" y="1113447"/>
                </a:cubicBezTo>
                <a:cubicBezTo>
                  <a:pt x="607811" y="1131253"/>
                  <a:pt x="600517" y="1146486"/>
                  <a:pt x="590219" y="1168153"/>
                </a:cubicBezTo>
                <a:cubicBezTo>
                  <a:pt x="623901" y="1165150"/>
                  <a:pt x="650504" y="1162790"/>
                  <a:pt x="681182" y="1160216"/>
                </a:cubicBezTo>
                <a:close/>
                <a:moveTo>
                  <a:pt x="355518" y="1447692"/>
                </a:moveTo>
                <a:cubicBezTo>
                  <a:pt x="381262" y="1445332"/>
                  <a:pt x="401429" y="1443616"/>
                  <a:pt x="417304" y="1442329"/>
                </a:cubicBezTo>
                <a:cubicBezTo>
                  <a:pt x="425671" y="1413367"/>
                  <a:pt x="432751" y="1389124"/>
                  <a:pt x="440259" y="1363380"/>
                </a:cubicBezTo>
                <a:cubicBezTo>
                  <a:pt x="426958" y="1361878"/>
                  <a:pt x="416231" y="1360591"/>
                  <a:pt x="403574" y="1359089"/>
                </a:cubicBezTo>
                <a:cubicBezTo>
                  <a:pt x="388127" y="1387837"/>
                  <a:pt x="372895" y="1415512"/>
                  <a:pt x="355518" y="1447692"/>
                </a:cubicBezTo>
                <a:close/>
                <a:moveTo>
                  <a:pt x="1428622" y="1078263"/>
                </a:moveTo>
                <a:cubicBezTo>
                  <a:pt x="1432269" y="1106582"/>
                  <a:pt x="1432483" y="1108084"/>
                  <a:pt x="1449861" y="1106582"/>
                </a:cubicBezTo>
                <a:cubicBezTo>
                  <a:pt x="1484401" y="1103364"/>
                  <a:pt x="1518726" y="1098215"/>
                  <a:pt x="1553052" y="1093495"/>
                </a:cubicBezTo>
                <a:cubicBezTo>
                  <a:pt x="1555626" y="1093066"/>
                  <a:pt x="1557772" y="1088776"/>
                  <a:pt x="1564208" y="1081910"/>
                </a:cubicBezTo>
                <a:cubicBezTo>
                  <a:pt x="1516366" y="1062602"/>
                  <a:pt x="1472601" y="1085987"/>
                  <a:pt x="1428622" y="1078263"/>
                </a:cubicBezTo>
                <a:close/>
                <a:moveTo>
                  <a:pt x="515776" y="1232728"/>
                </a:moveTo>
                <a:cubicBezTo>
                  <a:pt x="500115" y="1222860"/>
                  <a:pt x="488530" y="1222216"/>
                  <a:pt x="480377" y="1235517"/>
                </a:cubicBezTo>
                <a:cubicBezTo>
                  <a:pt x="466647" y="1258044"/>
                  <a:pt x="453990" y="1280999"/>
                  <a:pt x="440045" y="1305456"/>
                </a:cubicBezTo>
                <a:cubicBezTo>
                  <a:pt x="467076" y="1312321"/>
                  <a:pt x="480806" y="1304598"/>
                  <a:pt x="489388" y="1284217"/>
                </a:cubicBezTo>
                <a:cubicBezTo>
                  <a:pt x="496468" y="1267269"/>
                  <a:pt x="505907" y="1251393"/>
                  <a:pt x="515776" y="1232728"/>
                </a:cubicBezTo>
                <a:close/>
                <a:moveTo>
                  <a:pt x="1694001" y="1083198"/>
                </a:moveTo>
                <a:cubicBezTo>
                  <a:pt x="1681558" y="1062602"/>
                  <a:pt x="1681558" y="1062602"/>
                  <a:pt x="1589094" y="1070326"/>
                </a:cubicBezTo>
                <a:cubicBezTo>
                  <a:pt x="1590810" y="1085128"/>
                  <a:pt x="1598962" y="1092637"/>
                  <a:pt x="1613551" y="1091350"/>
                </a:cubicBezTo>
                <a:cubicBezTo>
                  <a:pt x="1639938" y="1089205"/>
                  <a:pt x="1666326" y="1085987"/>
                  <a:pt x="1694001" y="1083198"/>
                </a:cubicBezTo>
                <a:close/>
                <a:moveTo>
                  <a:pt x="576918" y="1116022"/>
                </a:moveTo>
                <a:cubicBezTo>
                  <a:pt x="564690" y="1116665"/>
                  <a:pt x="554177" y="1114305"/>
                  <a:pt x="551603" y="1117738"/>
                </a:cubicBezTo>
                <a:cubicBezTo>
                  <a:pt x="538302" y="1135544"/>
                  <a:pt x="526288" y="1154209"/>
                  <a:pt x="520710" y="1179953"/>
                </a:cubicBezTo>
                <a:cubicBezTo>
                  <a:pt x="561472" y="1174804"/>
                  <a:pt x="558897" y="1140693"/>
                  <a:pt x="576918" y="1116022"/>
                </a:cubicBezTo>
                <a:close/>
                <a:moveTo>
                  <a:pt x="1547474" y="908566"/>
                </a:moveTo>
                <a:cubicBezTo>
                  <a:pt x="1480754" y="915002"/>
                  <a:pt x="1414248" y="918006"/>
                  <a:pt x="1347313" y="922511"/>
                </a:cubicBezTo>
                <a:cubicBezTo>
                  <a:pt x="1291534" y="926373"/>
                  <a:pt x="1235540" y="926158"/>
                  <a:pt x="1179761" y="928304"/>
                </a:cubicBezTo>
                <a:cubicBezTo>
                  <a:pt x="1114114" y="930878"/>
                  <a:pt x="1048466" y="934954"/>
                  <a:pt x="982604" y="937314"/>
                </a:cubicBezTo>
                <a:cubicBezTo>
                  <a:pt x="907087" y="939888"/>
                  <a:pt x="831356" y="941605"/>
                  <a:pt x="755840" y="943321"/>
                </a:cubicBezTo>
                <a:cubicBezTo>
                  <a:pt x="709930" y="944394"/>
                  <a:pt x="664019" y="942677"/>
                  <a:pt x="618323" y="945895"/>
                </a:cubicBezTo>
                <a:cubicBezTo>
                  <a:pt x="577776" y="948684"/>
                  <a:pt x="561686" y="935598"/>
                  <a:pt x="528433" y="916290"/>
                </a:cubicBezTo>
                <a:cubicBezTo>
                  <a:pt x="520925" y="911999"/>
                  <a:pt x="515347" y="898269"/>
                  <a:pt x="514918" y="888829"/>
                </a:cubicBezTo>
                <a:cubicBezTo>
                  <a:pt x="514059" y="856863"/>
                  <a:pt x="516848" y="841417"/>
                  <a:pt x="516419" y="809237"/>
                </a:cubicBezTo>
                <a:cubicBezTo>
                  <a:pt x="515561" y="721063"/>
                  <a:pt x="513416" y="632675"/>
                  <a:pt x="512772" y="544501"/>
                </a:cubicBezTo>
                <a:cubicBezTo>
                  <a:pt x="512558" y="523476"/>
                  <a:pt x="515132" y="502237"/>
                  <a:pt x="517921" y="481213"/>
                </a:cubicBezTo>
                <a:cubicBezTo>
                  <a:pt x="528004" y="407413"/>
                  <a:pt x="539589" y="333828"/>
                  <a:pt x="549029" y="260028"/>
                </a:cubicBezTo>
                <a:cubicBezTo>
                  <a:pt x="553105" y="227847"/>
                  <a:pt x="555894" y="215834"/>
                  <a:pt x="581852" y="209183"/>
                </a:cubicBezTo>
                <a:cubicBezTo>
                  <a:pt x="650289" y="191806"/>
                  <a:pt x="718297" y="173141"/>
                  <a:pt x="789737" y="170567"/>
                </a:cubicBezTo>
                <a:cubicBezTo>
                  <a:pt x="847661" y="168421"/>
                  <a:pt x="905371" y="159625"/>
                  <a:pt x="963295" y="155335"/>
                </a:cubicBezTo>
                <a:cubicBezTo>
                  <a:pt x="1015213" y="151473"/>
                  <a:pt x="1067345" y="150829"/>
                  <a:pt x="1119262" y="147397"/>
                </a:cubicBezTo>
                <a:cubicBezTo>
                  <a:pt x="1154875" y="145037"/>
                  <a:pt x="1190488" y="139888"/>
                  <a:pt x="1226101" y="137528"/>
                </a:cubicBezTo>
                <a:cubicBezTo>
                  <a:pt x="1288959" y="133667"/>
                  <a:pt x="1352033" y="130234"/>
                  <a:pt x="1415106" y="127874"/>
                </a:cubicBezTo>
                <a:cubicBezTo>
                  <a:pt x="1456082" y="126373"/>
                  <a:pt x="1497273" y="124442"/>
                  <a:pt x="1538034" y="127231"/>
                </a:cubicBezTo>
                <a:cubicBezTo>
                  <a:pt x="1583730" y="130234"/>
                  <a:pt x="1629426" y="136456"/>
                  <a:pt x="1674693" y="144393"/>
                </a:cubicBezTo>
                <a:cubicBezTo>
                  <a:pt x="1710520" y="150615"/>
                  <a:pt x="1713738" y="175286"/>
                  <a:pt x="1716742" y="210899"/>
                </a:cubicBezTo>
                <a:cubicBezTo>
                  <a:pt x="1720175" y="251661"/>
                  <a:pt x="1720389" y="293066"/>
                  <a:pt x="1717600" y="333828"/>
                </a:cubicBezTo>
                <a:cubicBezTo>
                  <a:pt x="1712666" y="405697"/>
                  <a:pt x="1702797" y="477351"/>
                  <a:pt x="1698077" y="549221"/>
                </a:cubicBezTo>
                <a:cubicBezTo>
                  <a:pt x="1694430" y="602425"/>
                  <a:pt x="1698721" y="656273"/>
                  <a:pt x="1693787" y="709478"/>
                </a:cubicBezTo>
                <a:cubicBezTo>
                  <a:pt x="1690354" y="745949"/>
                  <a:pt x="1685420" y="779202"/>
                  <a:pt x="1680056" y="819534"/>
                </a:cubicBezTo>
                <a:cubicBezTo>
                  <a:pt x="1677697" y="824254"/>
                  <a:pt x="1681987" y="831763"/>
                  <a:pt x="1681558" y="837770"/>
                </a:cubicBezTo>
                <a:cubicBezTo>
                  <a:pt x="1680056" y="855791"/>
                  <a:pt x="1684133" y="863514"/>
                  <a:pt x="1674050" y="873812"/>
                </a:cubicBezTo>
                <a:cubicBezTo>
                  <a:pt x="1656672" y="889902"/>
                  <a:pt x="1663323" y="889044"/>
                  <a:pt x="1620416" y="896982"/>
                </a:cubicBezTo>
                <a:cubicBezTo>
                  <a:pt x="1594457" y="905992"/>
                  <a:pt x="1601751" y="904276"/>
                  <a:pt x="1574505" y="908352"/>
                </a:cubicBezTo>
                <a:cubicBezTo>
                  <a:pt x="1574076" y="906421"/>
                  <a:pt x="1547688" y="910712"/>
                  <a:pt x="1547474" y="908566"/>
                </a:cubicBezTo>
                <a:close/>
                <a:moveTo>
                  <a:pt x="1685420" y="186657"/>
                </a:moveTo>
                <a:cubicBezTo>
                  <a:pt x="1625350" y="179577"/>
                  <a:pt x="1572789" y="169923"/>
                  <a:pt x="1519799" y="167992"/>
                </a:cubicBezTo>
                <a:cubicBezTo>
                  <a:pt x="1431840" y="164989"/>
                  <a:pt x="1343451" y="166276"/>
                  <a:pt x="1255492" y="167349"/>
                </a:cubicBezTo>
                <a:cubicBezTo>
                  <a:pt x="1214730" y="167778"/>
                  <a:pt x="1173969" y="171210"/>
                  <a:pt x="1133207" y="175072"/>
                </a:cubicBezTo>
                <a:cubicBezTo>
                  <a:pt x="1040528" y="183868"/>
                  <a:pt x="948278" y="195238"/>
                  <a:pt x="855599" y="202532"/>
                </a:cubicBezTo>
                <a:cubicBezTo>
                  <a:pt x="772574" y="209183"/>
                  <a:pt x="689978" y="217550"/>
                  <a:pt x="609098" y="239432"/>
                </a:cubicBezTo>
                <a:cubicBezTo>
                  <a:pt x="572842" y="249301"/>
                  <a:pt x="570268" y="279336"/>
                  <a:pt x="566835" y="318381"/>
                </a:cubicBezTo>
                <a:cubicBezTo>
                  <a:pt x="563832" y="352921"/>
                  <a:pt x="561901" y="387676"/>
                  <a:pt x="560184" y="422216"/>
                </a:cubicBezTo>
                <a:cubicBezTo>
                  <a:pt x="556752" y="491725"/>
                  <a:pt x="553748" y="561235"/>
                  <a:pt x="551174" y="630744"/>
                </a:cubicBezTo>
                <a:cubicBezTo>
                  <a:pt x="548385" y="703900"/>
                  <a:pt x="545811" y="777057"/>
                  <a:pt x="543665" y="850213"/>
                </a:cubicBezTo>
                <a:cubicBezTo>
                  <a:pt x="543022" y="872310"/>
                  <a:pt x="541305" y="895051"/>
                  <a:pt x="557610" y="913501"/>
                </a:cubicBezTo>
                <a:cubicBezTo>
                  <a:pt x="604593" y="911784"/>
                  <a:pt x="650289" y="909424"/>
                  <a:pt x="695985" y="908781"/>
                </a:cubicBezTo>
                <a:cubicBezTo>
                  <a:pt x="763993" y="907708"/>
                  <a:pt x="832644" y="913930"/>
                  <a:pt x="900008" y="906421"/>
                </a:cubicBezTo>
                <a:cubicBezTo>
                  <a:pt x="996548" y="895480"/>
                  <a:pt x="1092660" y="891404"/>
                  <a:pt x="1189415" y="893978"/>
                </a:cubicBezTo>
                <a:cubicBezTo>
                  <a:pt x="1205505" y="894407"/>
                  <a:pt x="1221595" y="892905"/>
                  <a:pt x="1237686" y="892476"/>
                </a:cubicBezTo>
                <a:cubicBezTo>
                  <a:pt x="1273513" y="891618"/>
                  <a:pt x="1309555" y="892262"/>
                  <a:pt x="1345168" y="889687"/>
                </a:cubicBezTo>
                <a:cubicBezTo>
                  <a:pt x="1384642" y="886898"/>
                  <a:pt x="1423902" y="881535"/>
                  <a:pt x="1463376" y="877030"/>
                </a:cubicBezTo>
                <a:cubicBezTo>
                  <a:pt x="1522373" y="870379"/>
                  <a:pt x="1581156" y="863729"/>
                  <a:pt x="1643800" y="856649"/>
                </a:cubicBezTo>
                <a:cubicBezTo>
                  <a:pt x="1645516" y="823182"/>
                  <a:pt x="1642727" y="790358"/>
                  <a:pt x="1650022" y="759894"/>
                </a:cubicBezTo>
                <a:cubicBezTo>
                  <a:pt x="1662465" y="707976"/>
                  <a:pt x="1655385" y="655844"/>
                  <a:pt x="1660105" y="604142"/>
                </a:cubicBezTo>
                <a:cubicBezTo>
                  <a:pt x="1668043" y="517684"/>
                  <a:pt x="1672333" y="430797"/>
                  <a:pt x="1677911" y="344125"/>
                </a:cubicBezTo>
                <a:cubicBezTo>
                  <a:pt x="1680486" y="303578"/>
                  <a:pt x="1682631" y="234284"/>
                  <a:pt x="1685420" y="18665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0" name="Google Shape;140;p20"/>
          <p:cNvSpPr/>
          <p:nvPr/>
        </p:nvSpPr>
        <p:spPr>
          <a:xfrm>
            <a:off x="514451" y="514339"/>
            <a:ext cx="561275" cy="863449"/>
          </a:xfrm>
          <a:custGeom>
            <a:avLst/>
            <a:gdLst/>
            <a:ahLst/>
            <a:cxnLst/>
            <a:rect l="l" t="t" r="r" b="b"/>
            <a:pathLst>
              <a:path w="1122551" h="1726897" extrusionOk="0">
                <a:moveTo>
                  <a:pt x="458952" y="1724348"/>
                </a:moveTo>
                <a:cubicBezTo>
                  <a:pt x="368826" y="1732386"/>
                  <a:pt x="283816" y="1720694"/>
                  <a:pt x="200023" y="1699502"/>
                </a:cubicBezTo>
                <a:cubicBezTo>
                  <a:pt x="132307" y="1682451"/>
                  <a:pt x="77988" y="1648350"/>
                  <a:pt x="48514" y="1587454"/>
                </a:cubicBezTo>
                <a:cubicBezTo>
                  <a:pt x="40963" y="1571621"/>
                  <a:pt x="37797" y="1553596"/>
                  <a:pt x="34630" y="1536301"/>
                </a:cubicBezTo>
                <a:cubicBezTo>
                  <a:pt x="27079" y="1496597"/>
                  <a:pt x="18554" y="1456893"/>
                  <a:pt x="14656" y="1416946"/>
                </a:cubicBezTo>
                <a:cubicBezTo>
                  <a:pt x="8323" y="1353370"/>
                  <a:pt x="3695" y="1289552"/>
                  <a:pt x="1503" y="1225733"/>
                </a:cubicBezTo>
                <a:cubicBezTo>
                  <a:pt x="-689" y="1164837"/>
                  <a:pt x="-446" y="1103698"/>
                  <a:pt x="1990" y="1042802"/>
                </a:cubicBezTo>
                <a:cubicBezTo>
                  <a:pt x="5644" y="950484"/>
                  <a:pt x="12464" y="858409"/>
                  <a:pt x="17336" y="766091"/>
                </a:cubicBezTo>
                <a:cubicBezTo>
                  <a:pt x="20746" y="702272"/>
                  <a:pt x="23182" y="638210"/>
                  <a:pt x="25861" y="574391"/>
                </a:cubicBezTo>
                <a:cubicBezTo>
                  <a:pt x="29271" y="491573"/>
                  <a:pt x="38771" y="409729"/>
                  <a:pt x="54847" y="328129"/>
                </a:cubicBezTo>
                <a:cubicBezTo>
                  <a:pt x="61424" y="294271"/>
                  <a:pt x="65565" y="260169"/>
                  <a:pt x="69706" y="226067"/>
                </a:cubicBezTo>
                <a:cubicBezTo>
                  <a:pt x="75552" y="179786"/>
                  <a:pt x="87244" y="135454"/>
                  <a:pt x="108923" y="93314"/>
                </a:cubicBezTo>
                <a:cubicBezTo>
                  <a:pt x="138153" y="36559"/>
                  <a:pt x="186626" y="22"/>
                  <a:pt x="255073" y="2458"/>
                </a:cubicBezTo>
                <a:cubicBezTo>
                  <a:pt x="297456" y="3919"/>
                  <a:pt x="340084" y="-1196"/>
                  <a:pt x="382223" y="266"/>
                </a:cubicBezTo>
                <a:cubicBezTo>
                  <a:pt x="435081" y="2214"/>
                  <a:pt x="487939" y="7817"/>
                  <a:pt x="540796" y="11714"/>
                </a:cubicBezTo>
                <a:cubicBezTo>
                  <a:pt x="596820" y="15855"/>
                  <a:pt x="652601" y="22432"/>
                  <a:pt x="708625" y="23650"/>
                </a:cubicBezTo>
                <a:cubicBezTo>
                  <a:pt x="808007" y="26085"/>
                  <a:pt x="903735" y="43867"/>
                  <a:pt x="990207" y="87956"/>
                </a:cubicBezTo>
                <a:cubicBezTo>
                  <a:pt x="1043552" y="115237"/>
                  <a:pt x="1083013" y="159325"/>
                  <a:pt x="1105909" y="213888"/>
                </a:cubicBezTo>
                <a:cubicBezTo>
                  <a:pt x="1123204" y="254566"/>
                  <a:pt x="1124665" y="297194"/>
                  <a:pt x="1120768" y="339090"/>
                </a:cubicBezTo>
                <a:cubicBezTo>
                  <a:pt x="1112730" y="426049"/>
                  <a:pt x="1102743" y="513252"/>
                  <a:pt x="1089589" y="599724"/>
                </a:cubicBezTo>
                <a:cubicBezTo>
                  <a:pt x="1073513" y="706901"/>
                  <a:pt x="1053783" y="813346"/>
                  <a:pt x="1035514" y="920279"/>
                </a:cubicBezTo>
                <a:cubicBezTo>
                  <a:pt x="1028206" y="963881"/>
                  <a:pt x="1019925" y="1007239"/>
                  <a:pt x="1013835" y="1051084"/>
                </a:cubicBezTo>
                <a:cubicBezTo>
                  <a:pt x="1006771" y="1100775"/>
                  <a:pt x="1003361" y="1150953"/>
                  <a:pt x="995323" y="1200400"/>
                </a:cubicBezTo>
                <a:cubicBezTo>
                  <a:pt x="981195" y="1286629"/>
                  <a:pt x="968041" y="1373344"/>
                  <a:pt x="940273" y="1457137"/>
                </a:cubicBezTo>
                <a:cubicBezTo>
                  <a:pt x="930286" y="1487098"/>
                  <a:pt x="921517" y="1517545"/>
                  <a:pt x="915671" y="1548481"/>
                </a:cubicBezTo>
                <a:cubicBezTo>
                  <a:pt x="906171" y="1599877"/>
                  <a:pt x="869634" y="1632517"/>
                  <a:pt x="826032" y="1658093"/>
                </a:cubicBezTo>
                <a:cubicBezTo>
                  <a:pt x="774393" y="1688541"/>
                  <a:pt x="715445" y="1702425"/>
                  <a:pt x="655524" y="1712899"/>
                </a:cubicBezTo>
                <a:cubicBezTo>
                  <a:pt x="589756" y="1724348"/>
                  <a:pt x="523015" y="1727027"/>
                  <a:pt x="458952" y="1724348"/>
                </a:cubicBezTo>
                <a:close/>
                <a:moveTo>
                  <a:pt x="460170" y="1691707"/>
                </a:moveTo>
                <a:cubicBezTo>
                  <a:pt x="460170" y="1691464"/>
                  <a:pt x="460170" y="1691220"/>
                  <a:pt x="460170" y="1691220"/>
                </a:cubicBezTo>
                <a:cubicBezTo>
                  <a:pt x="475029" y="1691220"/>
                  <a:pt x="489887" y="1690733"/>
                  <a:pt x="504989" y="1691220"/>
                </a:cubicBezTo>
                <a:cubicBezTo>
                  <a:pt x="616551" y="1695361"/>
                  <a:pt x="720317" y="1672221"/>
                  <a:pt x="813610" y="1614248"/>
                </a:cubicBezTo>
                <a:cubicBezTo>
                  <a:pt x="842352" y="1596223"/>
                  <a:pt x="864275" y="1573326"/>
                  <a:pt x="871826" y="1540199"/>
                </a:cubicBezTo>
                <a:cubicBezTo>
                  <a:pt x="877185" y="1517302"/>
                  <a:pt x="885710" y="1494892"/>
                  <a:pt x="892774" y="1472239"/>
                </a:cubicBezTo>
                <a:cubicBezTo>
                  <a:pt x="905440" y="1432779"/>
                  <a:pt x="921030" y="1393805"/>
                  <a:pt x="929799" y="1353614"/>
                </a:cubicBezTo>
                <a:cubicBezTo>
                  <a:pt x="941004" y="1302705"/>
                  <a:pt x="947337" y="1251065"/>
                  <a:pt x="954644" y="1199426"/>
                </a:cubicBezTo>
                <a:cubicBezTo>
                  <a:pt x="967798" y="1105159"/>
                  <a:pt x="979003" y="1010405"/>
                  <a:pt x="993374" y="916138"/>
                </a:cubicBezTo>
                <a:cubicBezTo>
                  <a:pt x="1005310" y="837461"/>
                  <a:pt x="1020412" y="759027"/>
                  <a:pt x="1034783" y="680593"/>
                </a:cubicBezTo>
                <a:cubicBezTo>
                  <a:pt x="1044526" y="627249"/>
                  <a:pt x="1056219" y="574391"/>
                  <a:pt x="1065718" y="521046"/>
                </a:cubicBezTo>
                <a:cubicBezTo>
                  <a:pt x="1071077" y="490111"/>
                  <a:pt x="1074731" y="458689"/>
                  <a:pt x="1077410" y="427267"/>
                </a:cubicBezTo>
                <a:cubicBezTo>
                  <a:pt x="1082282" y="370512"/>
                  <a:pt x="1090077" y="314488"/>
                  <a:pt x="1082525" y="257002"/>
                </a:cubicBezTo>
                <a:cubicBezTo>
                  <a:pt x="1075462" y="202927"/>
                  <a:pt x="1041360" y="164197"/>
                  <a:pt x="998733" y="136672"/>
                </a:cubicBezTo>
                <a:cubicBezTo>
                  <a:pt x="941247" y="99648"/>
                  <a:pt x="874018" y="78699"/>
                  <a:pt x="802161" y="73828"/>
                </a:cubicBezTo>
                <a:cubicBezTo>
                  <a:pt x="722753" y="68225"/>
                  <a:pt x="643345" y="61161"/>
                  <a:pt x="564180" y="54097"/>
                </a:cubicBezTo>
                <a:cubicBezTo>
                  <a:pt x="464555" y="45085"/>
                  <a:pt x="365173" y="35342"/>
                  <a:pt x="265060" y="40700"/>
                </a:cubicBezTo>
                <a:cubicBezTo>
                  <a:pt x="217805" y="43136"/>
                  <a:pt x="178588" y="62379"/>
                  <a:pt x="154960" y="101109"/>
                </a:cubicBezTo>
                <a:cubicBezTo>
                  <a:pt x="132551" y="137890"/>
                  <a:pt x="115013" y="176620"/>
                  <a:pt x="108923" y="219490"/>
                </a:cubicBezTo>
                <a:cubicBezTo>
                  <a:pt x="103564" y="257489"/>
                  <a:pt x="94308" y="295001"/>
                  <a:pt x="87000" y="332513"/>
                </a:cubicBezTo>
                <a:cubicBezTo>
                  <a:pt x="68245" y="427511"/>
                  <a:pt x="57527" y="523482"/>
                  <a:pt x="52168" y="619698"/>
                </a:cubicBezTo>
                <a:cubicBezTo>
                  <a:pt x="47296" y="704221"/>
                  <a:pt x="43155" y="788744"/>
                  <a:pt x="40232" y="873268"/>
                </a:cubicBezTo>
                <a:cubicBezTo>
                  <a:pt x="37066" y="960714"/>
                  <a:pt x="33412" y="1048161"/>
                  <a:pt x="34143" y="1135607"/>
                </a:cubicBezTo>
                <a:cubicBezTo>
                  <a:pt x="34874" y="1217207"/>
                  <a:pt x="41207" y="1298564"/>
                  <a:pt x="44373" y="1380164"/>
                </a:cubicBezTo>
                <a:cubicBezTo>
                  <a:pt x="45835" y="1420356"/>
                  <a:pt x="41938" y="1460791"/>
                  <a:pt x="58258" y="1499520"/>
                </a:cubicBezTo>
                <a:cubicBezTo>
                  <a:pt x="64104" y="1513161"/>
                  <a:pt x="67027" y="1527776"/>
                  <a:pt x="70193" y="1542391"/>
                </a:cubicBezTo>
                <a:cubicBezTo>
                  <a:pt x="82129" y="1596954"/>
                  <a:pt x="115500" y="1636171"/>
                  <a:pt x="172011" y="1654439"/>
                </a:cubicBezTo>
                <a:cubicBezTo>
                  <a:pt x="242407" y="1677336"/>
                  <a:pt x="314507" y="1693900"/>
                  <a:pt x="390262" y="1691951"/>
                </a:cubicBezTo>
                <a:cubicBezTo>
                  <a:pt x="413159" y="1691220"/>
                  <a:pt x="436543" y="1691707"/>
                  <a:pt x="460170" y="1691707"/>
                </a:cubicBezTo>
                <a:close/>
                <a:moveTo>
                  <a:pt x="58988" y="1248386"/>
                </a:moveTo>
                <a:cubicBezTo>
                  <a:pt x="56309" y="1166786"/>
                  <a:pt x="51437" y="1085185"/>
                  <a:pt x="51437" y="1003828"/>
                </a:cubicBezTo>
                <a:cubicBezTo>
                  <a:pt x="51437" y="945856"/>
                  <a:pt x="57770" y="888126"/>
                  <a:pt x="60937" y="830154"/>
                </a:cubicBezTo>
                <a:cubicBezTo>
                  <a:pt x="63616" y="778270"/>
                  <a:pt x="67027" y="726144"/>
                  <a:pt x="68245" y="674017"/>
                </a:cubicBezTo>
                <a:cubicBezTo>
                  <a:pt x="70193" y="579506"/>
                  <a:pt x="71655" y="485240"/>
                  <a:pt x="92359" y="391947"/>
                </a:cubicBezTo>
                <a:cubicBezTo>
                  <a:pt x="97231" y="369781"/>
                  <a:pt x="100885" y="347372"/>
                  <a:pt x="103321" y="324962"/>
                </a:cubicBezTo>
                <a:cubicBezTo>
                  <a:pt x="109410" y="269912"/>
                  <a:pt x="122076" y="216324"/>
                  <a:pt x="140589" y="163710"/>
                </a:cubicBezTo>
                <a:cubicBezTo>
                  <a:pt x="152768" y="128877"/>
                  <a:pt x="173716" y="102327"/>
                  <a:pt x="213420" y="91853"/>
                </a:cubicBezTo>
                <a:cubicBezTo>
                  <a:pt x="235586" y="86007"/>
                  <a:pt x="257752" y="78943"/>
                  <a:pt x="280649" y="75533"/>
                </a:cubicBezTo>
                <a:cubicBezTo>
                  <a:pt x="300623" y="72610"/>
                  <a:pt x="304520" y="77725"/>
                  <a:pt x="305495" y="96481"/>
                </a:cubicBezTo>
                <a:cubicBezTo>
                  <a:pt x="305982" y="108173"/>
                  <a:pt x="305738" y="120108"/>
                  <a:pt x="307443" y="131800"/>
                </a:cubicBezTo>
                <a:cubicBezTo>
                  <a:pt x="310610" y="153967"/>
                  <a:pt x="317917" y="161518"/>
                  <a:pt x="341789" y="163710"/>
                </a:cubicBezTo>
                <a:cubicBezTo>
                  <a:pt x="363955" y="165902"/>
                  <a:pt x="386364" y="164684"/>
                  <a:pt x="408774" y="166389"/>
                </a:cubicBezTo>
                <a:cubicBezTo>
                  <a:pt x="485259" y="171992"/>
                  <a:pt x="561257" y="170287"/>
                  <a:pt x="637742" y="162736"/>
                </a:cubicBezTo>
                <a:cubicBezTo>
                  <a:pt x="691331" y="157377"/>
                  <a:pt x="745893" y="158351"/>
                  <a:pt x="799969" y="156159"/>
                </a:cubicBezTo>
                <a:cubicBezTo>
                  <a:pt x="825545" y="155184"/>
                  <a:pt x="850878" y="155184"/>
                  <a:pt x="865493" y="128877"/>
                </a:cubicBezTo>
                <a:cubicBezTo>
                  <a:pt x="868903" y="122788"/>
                  <a:pt x="884492" y="117429"/>
                  <a:pt x="893018" y="119134"/>
                </a:cubicBezTo>
                <a:cubicBezTo>
                  <a:pt x="946606" y="129608"/>
                  <a:pt x="989964" y="151531"/>
                  <a:pt x="1006284" y="205850"/>
                </a:cubicBezTo>
                <a:cubicBezTo>
                  <a:pt x="1033565" y="297437"/>
                  <a:pt x="1037219" y="390242"/>
                  <a:pt x="1027232" y="484022"/>
                </a:cubicBezTo>
                <a:cubicBezTo>
                  <a:pt x="1020899" y="545648"/>
                  <a:pt x="1012861" y="607275"/>
                  <a:pt x="1004092" y="668658"/>
                </a:cubicBezTo>
                <a:cubicBezTo>
                  <a:pt x="996784" y="719323"/>
                  <a:pt x="986797" y="769501"/>
                  <a:pt x="979246" y="820167"/>
                </a:cubicBezTo>
                <a:cubicBezTo>
                  <a:pt x="972669" y="863768"/>
                  <a:pt x="969746" y="907857"/>
                  <a:pt x="961952" y="951458"/>
                </a:cubicBezTo>
                <a:cubicBezTo>
                  <a:pt x="950260" y="1016495"/>
                  <a:pt x="935158" y="1080801"/>
                  <a:pt x="922735" y="1145594"/>
                </a:cubicBezTo>
                <a:cubicBezTo>
                  <a:pt x="909094" y="1216233"/>
                  <a:pt x="897646" y="1287116"/>
                  <a:pt x="883274" y="1357511"/>
                </a:cubicBezTo>
                <a:cubicBezTo>
                  <a:pt x="871095" y="1416215"/>
                  <a:pt x="856480" y="1474675"/>
                  <a:pt x="841865" y="1532891"/>
                </a:cubicBezTo>
                <a:cubicBezTo>
                  <a:pt x="837724" y="1548968"/>
                  <a:pt x="831147" y="1565044"/>
                  <a:pt x="823596" y="1579903"/>
                </a:cubicBezTo>
                <a:cubicBezTo>
                  <a:pt x="814584" y="1597197"/>
                  <a:pt x="801674" y="1609864"/>
                  <a:pt x="778290" y="1612786"/>
                </a:cubicBezTo>
                <a:cubicBezTo>
                  <a:pt x="701318" y="1622286"/>
                  <a:pt x="624832" y="1633978"/>
                  <a:pt x="547860" y="1643234"/>
                </a:cubicBezTo>
                <a:cubicBezTo>
                  <a:pt x="476247" y="1652003"/>
                  <a:pt x="404390" y="1656388"/>
                  <a:pt x="331802" y="1650055"/>
                </a:cubicBezTo>
                <a:cubicBezTo>
                  <a:pt x="295995" y="1646888"/>
                  <a:pt x="259701" y="1648106"/>
                  <a:pt x="223651" y="1648593"/>
                </a:cubicBezTo>
                <a:cubicBezTo>
                  <a:pt x="183459" y="1649080"/>
                  <a:pt x="152281" y="1629594"/>
                  <a:pt x="122807" y="1609133"/>
                </a:cubicBezTo>
                <a:cubicBezTo>
                  <a:pt x="110628" y="1600607"/>
                  <a:pt x="102103" y="1583800"/>
                  <a:pt x="98449" y="1569185"/>
                </a:cubicBezTo>
                <a:cubicBezTo>
                  <a:pt x="86513" y="1520468"/>
                  <a:pt x="75065" y="1471265"/>
                  <a:pt x="68488" y="1421574"/>
                </a:cubicBezTo>
                <a:cubicBezTo>
                  <a:pt x="60937" y="1364088"/>
                  <a:pt x="58745" y="1306115"/>
                  <a:pt x="54117" y="1248630"/>
                </a:cubicBezTo>
                <a:cubicBezTo>
                  <a:pt x="55335" y="1248630"/>
                  <a:pt x="57283" y="1248630"/>
                  <a:pt x="58988" y="1248386"/>
                </a:cubicBezTo>
                <a:close/>
                <a:moveTo>
                  <a:pt x="287226" y="100135"/>
                </a:moveTo>
                <a:cubicBezTo>
                  <a:pt x="277239" y="101596"/>
                  <a:pt x="271393" y="102570"/>
                  <a:pt x="265303" y="103545"/>
                </a:cubicBezTo>
                <a:cubicBezTo>
                  <a:pt x="204408" y="112314"/>
                  <a:pt x="164704" y="142518"/>
                  <a:pt x="151550" y="199760"/>
                </a:cubicBezTo>
                <a:cubicBezTo>
                  <a:pt x="140345" y="249695"/>
                  <a:pt x="127922" y="299629"/>
                  <a:pt x="118423" y="349807"/>
                </a:cubicBezTo>
                <a:cubicBezTo>
                  <a:pt x="104051" y="425318"/>
                  <a:pt x="87000" y="500585"/>
                  <a:pt x="88218" y="578045"/>
                </a:cubicBezTo>
                <a:cubicBezTo>
                  <a:pt x="88949" y="620185"/>
                  <a:pt x="86026" y="662568"/>
                  <a:pt x="84808" y="704952"/>
                </a:cubicBezTo>
                <a:cubicBezTo>
                  <a:pt x="83590" y="749040"/>
                  <a:pt x="82860" y="793373"/>
                  <a:pt x="80911" y="837461"/>
                </a:cubicBezTo>
                <a:cubicBezTo>
                  <a:pt x="78231" y="896408"/>
                  <a:pt x="71898" y="955355"/>
                  <a:pt x="71898" y="1014302"/>
                </a:cubicBezTo>
                <a:cubicBezTo>
                  <a:pt x="71655" y="1098826"/>
                  <a:pt x="74334" y="1183349"/>
                  <a:pt x="77744" y="1267873"/>
                </a:cubicBezTo>
                <a:cubicBezTo>
                  <a:pt x="80424" y="1331691"/>
                  <a:pt x="83834" y="1395754"/>
                  <a:pt x="91141" y="1459085"/>
                </a:cubicBezTo>
                <a:cubicBezTo>
                  <a:pt x="94795" y="1490508"/>
                  <a:pt x="93577" y="1522904"/>
                  <a:pt x="111846" y="1553109"/>
                </a:cubicBezTo>
                <a:cubicBezTo>
                  <a:pt x="137179" y="1595249"/>
                  <a:pt x="186626" y="1623504"/>
                  <a:pt x="239484" y="1620825"/>
                </a:cubicBezTo>
                <a:cubicBezTo>
                  <a:pt x="277483" y="1618876"/>
                  <a:pt x="315725" y="1619850"/>
                  <a:pt x="353968" y="1619607"/>
                </a:cubicBezTo>
                <a:cubicBezTo>
                  <a:pt x="390992" y="1619363"/>
                  <a:pt x="428017" y="1621312"/>
                  <a:pt x="464798" y="1618876"/>
                </a:cubicBezTo>
                <a:cubicBezTo>
                  <a:pt x="504989" y="1616197"/>
                  <a:pt x="544937" y="1609620"/>
                  <a:pt x="584885" y="1604992"/>
                </a:cubicBezTo>
                <a:cubicBezTo>
                  <a:pt x="646024" y="1597684"/>
                  <a:pt x="707407" y="1590620"/>
                  <a:pt x="768547" y="1583556"/>
                </a:cubicBezTo>
                <a:cubicBezTo>
                  <a:pt x="798264" y="1580146"/>
                  <a:pt x="802161" y="1577223"/>
                  <a:pt x="809956" y="1550916"/>
                </a:cubicBezTo>
                <a:cubicBezTo>
                  <a:pt x="819212" y="1519738"/>
                  <a:pt x="830417" y="1488559"/>
                  <a:pt x="836994" y="1456893"/>
                </a:cubicBezTo>
                <a:cubicBezTo>
                  <a:pt x="859890" y="1347037"/>
                  <a:pt x="882544" y="1237181"/>
                  <a:pt x="902761" y="1126838"/>
                </a:cubicBezTo>
                <a:cubicBezTo>
                  <a:pt x="915914" y="1054250"/>
                  <a:pt x="923709" y="980688"/>
                  <a:pt x="935645" y="907857"/>
                </a:cubicBezTo>
                <a:cubicBezTo>
                  <a:pt x="947824" y="834051"/>
                  <a:pt x="963170" y="760976"/>
                  <a:pt x="974862" y="687170"/>
                </a:cubicBezTo>
                <a:cubicBezTo>
                  <a:pt x="984605" y="625787"/>
                  <a:pt x="989964" y="563917"/>
                  <a:pt x="999707" y="502778"/>
                </a:cubicBezTo>
                <a:cubicBezTo>
                  <a:pt x="1014079" y="412165"/>
                  <a:pt x="1008476" y="322770"/>
                  <a:pt x="990207" y="232644"/>
                </a:cubicBezTo>
                <a:cubicBezTo>
                  <a:pt x="980464" y="184171"/>
                  <a:pt x="950503" y="158838"/>
                  <a:pt x="902517" y="146172"/>
                </a:cubicBezTo>
                <a:cubicBezTo>
                  <a:pt x="891313" y="143249"/>
                  <a:pt x="880351" y="142275"/>
                  <a:pt x="874262" y="152505"/>
                </a:cubicBezTo>
                <a:cubicBezTo>
                  <a:pt x="859403" y="177351"/>
                  <a:pt x="832609" y="178325"/>
                  <a:pt x="807764" y="180274"/>
                </a:cubicBezTo>
                <a:cubicBezTo>
                  <a:pt x="726163" y="187094"/>
                  <a:pt x="644319" y="188799"/>
                  <a:pt x="562962" y="198786"/>
                </a:cubicBezTo>
                <a:cubicBezTo>
                  <a:pt x="504502" y="206093"/>
                  <a:pt x="444094" y="201465"/>
                  <a:pt x="384659" y="200491"/>
                </a:cubicBezTo>
                <a:cubicBezTo>
                  <a:pt x="365903" y="200247"/>
                  <a:pt x="346660" y="196106"/>
                  <a:pt x="328635" y="190504"/>
                </a:cubicBezTo>
                <a:cubicBezTo>
                  <a:pt x="301841" y="182222"/>
                  <a:pt x="287226" y="163953"/>
                  <a:pt x="287470" y="136672"/>
                </a:cubicBezTo>
                <a:cubicBezTo>
                  <a:pt x="287226" y="125467"/>
                  <a:pt x="287226" y="114019"/>
                  <a:pt x="287226" y="100135"/>
                </a:cubicBezTo>
                <a:close/>
                <a:moveTo>
                  <a:pt x="381493" y="146903"/>
                </a:moveTo>
                <a:cubicBezTo>
                  <a:pt x="357378" y="146415"/>
                  <a:pt x="339596" y="131557"/>
                  <a:pt x="339596" y="111827"/>
                </a:cubicBezTo>
                <a:cubicBezTo>
                  <a:pt x="339596" y="92340"/>
                  <a:pt x="363224" y="73584"/>
                  <a:pt x="387582" y="73828"/>
                </a:cubicBezTo>
                <a:cubicBezTo>
                  <a:pt x="405120" y="74071"/>
                  <a:pt x="428261" y="96237"/>
                  <a:pt x="427774" y="113045"/>
                </a:cubicBezTo>
                <a:cubicBezTo>
                  <a:pt x="427286" y="133749"/>
                  <a:pt x="408530" y="147390"/>
                  <a:pt x="381493" y="146903"/>
                </a:cubicBezTo>
                <a:close/>
                <a:moveTo>
                  <a:pt x="364442" y="114019"/>
                </a:moveTo>
                <a:cubicBezTo>
                  <a:pt x="381006" y="124737"/>
                  <a:pt x="391480" y="122788"/>
                  <a:pt x="400736" y="108904"/>
                </a:cubicBezTo>
                <a:cubicBezTo>
                  <a:pt x="387095" y="95019"/>
                  <a:pt x="377108" y="99160"/>
                  <a:pt x="364442" y="114019"/>
                </a:cubicBezTo>
                <a:close/>
                <a:moveTo>
                  <a:pt x="245086" y="356384"/>
                </a:moveTo>
                <a:cubicBezTo>
                  <a:pt x="253368" y="353948"/>
                  <a:pt x="261406" y="353705"/>
                  <a:pt x="264816" y="350051"/>
                </a:cubicBezTo>
                <a:cubicBezTo>
                  <a:pt x="290880" y="323013"/>
                  <a:pt x="326930" y="325206"/>
                  <a:pt x="359814" y="324962"/>
                </a:cubicBezTo>
                <a:cubicBezTo>
                  <a:pt x="418030" y="324718"/>
                  <a:pt x="476247" y="330808"/>
                  <a:pt x="534707" y="330808"/>
                </a:cubicBezTo>
                <a:cubicBezTo>
                  <a:pt x="618986" y="330564"/>
                  <a:pt x="700830" y="346154"/>
                  <a:pt x="782674" y="360525"/>
                </a:cubicBezTo>
                <a:cubicBezTo>
                  <a:pt x="821891" y="367345"/>
                  <a:pt x="860134" y="380986"/>
                  <a:pt x="898133" y="393165"/>
                </a:cubicBezTo>
                <a:cubicBezTo>
                  <a:pt x="913479" y="398037"/>
                  <a:pt x="926632" y="408267"/>
                  <a:pt x="927119" y="425318"/>
                </a:cubicBezTo>
                <a:cubicBezTo>
                  <a:pt x="928581" y="471356"/>
                  <a:pt x="934183" y="518123"/>
                  <a:pt x="928581" y="563430"/>
                </a:cubicBezTo>
                <a:cubicBezTo>
                  <a:pt x="920299" y="631633"/>
                  <a:pt x="905440" y="699106"/>
                  <a:pt x="890825" y="766335"/>
                </a:cubicBezTo>
                <a:cubicBezTo>
                  <a:pt x="882056" y="806770"/>
                  <a:pt x="870608" y="846717"/>
                  <a:pt x="856237" y="885691"/>
                </a:cubicBezTo>
                <a:cubicBezTo>
                  <a:pt x="846737" y="911510"/>
                  <a:pt x="830904" y="935382"/>
                  <a:pt x="815802" y="959009"/>
                </a:cubicBezTo>
                <a:cubicBezTo>
                  <a:pt x="802648" y="979470"/>
                  <a:pt x="781700" y="990188"/>
                  <a:pt x="755393" y="992624"/>
                </a:cubicBezTo>
                <a:cubicBezTo>
                  <a:pt x="675985" y="999687"/>
                  <a:pt x="597064" y="1008944"/>
                  <a:pt x="516925" y="1002854"/>
                </a:cubicBezTo>
                <a:cubicBezTo>
                  <a:pt x="448965" y="997495"/>
                  <a:pt x="381980" y="987996"/>
                  <a:pt x="317187" y="968752"/>
                </a:cubicBezTo>
                <a:cubicBezTo>
                  <a:pt x="302085" y="964368"/>
                  <a:pt x="287713" y="957548"/>
                  <a:pt x="273829" y="950727"/>
                </a:cubicBezTo>
                <a:cubicBezTo>
                  <a:pt x="226574" y="927830"/>
                  <a:pt x="206356" y="890319"/>
                  <a:pt x="205626" y="842089"/>
                </a:cubicBezTo>
                <a:cubicBezTo>
                  <a:pt x="204164" y="753668"/>
                  <a:pt x="207818" y="665491"/>
                  <a:pt x="216587" y="577314"/>
                </a:cubicBezTo>
                <a:cubicBezTo>
                  <a:pt x="221946" y="523482"/>
                  <a:pt x="226330" y="469894"/>
                  <a:pt x="232420" y="416062"/>
                </a:cubicBezTo>
                <a:cubicBezTo>
                  <a:pt x="234368" y="396575"/>
                  <a:pt x="240458" y="377332"/>
                  <a:pt x="245086" y="356384"/>
                </a:cubicBezTo>
                <a:close/>
                <a:moveTo>
                  <a:pt x="901056" y="426293"/>
                </a:moveTo>
                <a:cubicBezTo>
                  <a:pt x="889364" y="423126"/>
                  <a:pt x="879377" y="420203"/>
                  <a:pt x="869146" y="417767"/>
                </a:cubicBezTo>
                <a:cubicBezTo>
                  <a:pt x="811417" y="404857"/>
                  <a:pt x="753932" y="391460"/>
                  <a:pt x="694741" y="384153"/>
                </a:cubicBezTo>
                <a:cubicBezTo>
                  <a:pt x="626537" y="375871"/>
                  <a:pt x="558578" y="365153"/>
                  <a:pt x="489644" y="363935"/>
                </a:cubicBezTo>
                <a:cubicBezTo>
                  <a:pt x="426068" y="362961"/>
                  <a:pt x="362493" y="356628"/>
                  <a:pt x="299405" y="369781"/>
                </a:cubicBezTo>
                <a:cubicBezTo>
                  <a:pt x="278213" y="374166"/>
                  <a:pt x="265547" y="381960"/>
                  <a:pt x="263111" y="401204"/>
                </a:cubicBezTo>
                <a:cubicBezTo>
                  <a:pt x="257996" y="444074"/>
                  <a:pt x="252394" y="487188"/>
                  <a:pt x="250688" y="530059"/>
                </a:cubicBezTo>
                <a:cubicBezTo>
                  <a:pt x="247522" y="607519"/>
                  <a:pt x="246060" y="685222"/>
                  <a:pt x="245817" y="762681"/>
                </a:cubicBezTo>
                <a:cubicBezTo>
                  <a:pt x="245573" y="798975"/>
                  <a:pt x="248983" y="835269"/>
                  <a:pt x="251906" y="871319"/>
                </a:cubicBezTo>
                <a:cubicBezTo>
                  <a:pt x="253855" y="894460"/>
                  <a:pt x="265303" y="913459"/>
                  <a:pt x="289418" y="922228"/>
                </a:cubicBezTo>
                <a:cubicBezTo>
                  <a:pt x="317917" y="932702"/>
                  <a:pt x="346660" y="945125"/>
                  <a:pt x="376621" y="949753"/>
                </a:cubicBezTo>
                <a:cubicBezTo>
                  <a:pt x="491105" y="967535"/>
                  <a:pt x="606320" y="974842"/>
                  <a:pt x="722753" y="963881"/>
                </a:cubicBezTo>
                <a:cubicBezTo>
                  <a:pt x="763919" y="959983"/>
                  <a:pt x="791443" y="942202"/>
                  <a:pt x="812148" y="910536"/>
                </a:cubicBezTo>
                <a:cubicBezTo>
                  <a:pt x="839186" y="869127"/>
                  <a:pt x="848442" y="822846"/>
                  <a:pt x="858185" y="776565"/>
                </a:cubicBezTo>
                <a:cubicBezTo>
                  <a:pt x="869634" y="720541"/>
                  <a:pt x="876941" y="663786"/>
                  <a:pt x="891800" y="608736"/>
                </a:cubicBezTo>
                <a:cubicBezTo>
                  <a:pt x="907389" y="548328"/>
                  <a:pt x="900812" y="488163"/>
                  <a:pt x="901056" y="426293"/>
                </a:cubicBezTo>
                <a:close/>
                <a:moveTo>
                  <a:pt x="251663" y="1290526"/>
                </a:moveTo>
                <a:cubicBezTo>
                  <a:pt x="277483" y="1295398"/>
                  <a:pt x="304033" y="1298321"/>
                  <a:pt x="330340" y="1300513"/>
                </a:cubicBezTo>
                <a:cubicBezTo>
                  <a:pt x="406338" y="1306846"/>
                  <a:pt x="482580" y="1311230"/>
                  <a:pt x="558821" y="1305628"/>
                </a:cubicBezTo>
                <a:cubicBezTo>
                  <a:pt x="574654" y="1304410"/>
                  <a:pt x="590731" y="1305385"/>
                  <a:pt x="606320" y="1307333"/>
                </a:cubicBezTo>
                <a:cubicBezTo>
                  <a:pt x="665267" y="1315128"/>
                  <a:pt x="723971" y="1324140"/>
                  <a:pt x="782674" y="1332422"/>
                </a:cubicBezTo>
                <a:cubicBezTo>
                  <a:pt x="792174" y="1333640"/>
                  <a:pt x="803135" y="1335832"/>
                  <a:pt x="806789" y="1324384"/>
                </a:cubicBezTo>
                <a:cubicBezTo>
                  <a:pt x="810199" y="1313666"/>
                  <a:pt x="805084" y="1304897"/>
                  <a:pt x="794366" y="1300026"/>
                </a:cubicBezTo>
                <a:cubicBezTo>
                  <a:pt x="788764" y="1297346"/>
                  <a:pt x="782674" y="1295398"/>
                  <a:pt x="776341" y="1294423"/>
                </a:cubicBezTo>
                <a:cubicBezTo>
                  <a:pt x="689626" y="1280052"/>
                  <a:pt x="602423" y="1269578"/>
                  <a:pt x="514489" y="1264950"/>
                </a:cubicBezTo>
                <a:cubicBezTo>
                  <a:pt x="439222" y="1261052"/>
                  <a:pt x="363955" y="1258617"/>
                  <a:pt x="288687" y="1256424"/>
                </a:cubicBezTo>
                <a:cubicBezTo>
                  <a:pt x="265791" y="1255694"/>
                  <a:pt x="242894" y="1257399"/>
                  <a:pt x="217561" y="1258129"/>
                </a:cubicBezTo>
                <a:cubicBezTo>
                  <a:pt x="216100" y="1286872"/>
                  <a:pt x="236561" y="1287603"/>
                  <a:pt x="251663" y="1290526"/>
                </a:cubicBezTo>
                <a:close/>
                <a:moveTo>
                  <a:pt x="264086" y="1207464"/>
                </a:moveTo>
                <a:cubicBezTo>
                  <a:pt x="285277" y="1209656"/>
                  <a:pt x="306469" y="1210631"/>
                  <a:pt x="327661" y="1211118"/>
                </a:cubicBezTo>
                <a:cubicBezTo>
                  <a:pt x="447504" y="1214284"/>
                  <a:pt x="567834" y="1208195"/>
                  <a:pt x="687433" y="1221835"/>
                </a:cubicBezTo>
                <a:cubicBezTo>
                  <a:pt x="707407" y="1224028"/>
                  <a:pt x="727381" y="1226951"/>
                  <a:pt x="747598" y="1227438"/>
                </a:cubicBezTo>
                <a:cubicBezTo>
                  <a:pt x="753201" y="1227681"/>
                  <a:pt x="760996" y="1221835"/>
                  <a:pt x="763675" y="1216964"/>
                </a:cubicBezTo>
                <a:cubicBezTo>
                  <a:pt x="765380" y="1213554"/>
                  <a:pt x="761483" y="1204541"/>
                  <a:pt x="757342" y="1202349"/>
                </a:cubicBezTo>
                <a:cubicBezTo>
                  <a:pt x="747355" y="1197234"/>
                  <a:pt x="736150" y="1192362"/>
                  <a:pt x="725189" y="1191144"/>
                </a:cubicBezTo>
                <a:cubicBezTo>
                  <a:pt x="679882" y="1186516"/>
                  <a:pt x="634332" y="1180913"/>
                  <a:pt x="588782" y="1179696"/>
                </a:cubicBezTo>
                <a:cubicBezTo>
                  <a:pt x="510348" y="1177747"/>
                  <a:pt x="431914" y="1178478"/>
                  <a:pt x="353481" y="1178965"/>
                </a:cubicBezTo>
                <a:cubicBezTo>
                  <a:pt x="317674" y="1179208"/>
                  <a:pt x="281624" y="1181401"/>
                  <a:pt x="242650" y="1182862"/>
                </a:cubicBezTo>
                <a:cubicBezTo>
                  <a:pt x="249227" y="1204785"/>
                  <a:pt x="249227" y="1205759"/>
                  <a:pt x="264086" y="1207464"/>
                </a:cubicBezTo>
                <a:close/>
                <a:moveTo>
                  <a:pt x="204895" y="1026482"/>
                </a:moveTo>
                <a:cubicBezTo>
                  <a:pt x="206113" y="1002123"/>
                  <a:pt x="226330" y="990188"/>
                  <a:pt x="253368" y="999687"/>
                </a:cubicBezTo>
                <a:cubicBezTo>
                  <a:pt x="269688" y="1005533"/>
                  <a:pt x="283085" y="1008457"/>
                  <a:pt x="300623" y="1003585"/>
                </a:cubicBezTo>
                <a:cubicBezTo>
                  <a:pt x="315969" y="999200"/>
                  <a:pt x="332532" y="1004803"/>
                  <a:pt x="341789" y="1019174"/>
                </a:cubicBezTo>
                <a:cubicBezTo>
                  <a:pt x="350558" y="1032815"/>
                  <a:pt x="346173" y="1045481"/>
                  <a:pt x="336430" y="1057173"/>
                </a:cubicBezTo>
                <a:cubicBezTo>
                  <a:pt x="322302" y="1074224"/>
                  <a:pt x="308905" y="1091762"/>
                  <a:pt x="294533" y="1108813"/>
                </a:cubicBezTo>
                <a:cubicBezTo>
                  <a:pt x="282841" y="1122697"/>
                  <a:pt x="273585" y="1125620"/>
                  <a:pt x="262868" y="1116364"/>
                </a:cubicBezTo>
                <a:cubicBezTo>
                  <a:pt x="238022" y="1094685"/>
                  <a:pt x="217805" y="1069596"/>
                  <a:pt x="206356" y="1039392"/>
                </a:cubicBezTo>
                <a:cubicBezTo>
                  <a:pt x="204651" y="1034763"/>
                  <a:pt x="205382" y="1029648"/>
                  <a:pt x="204895" y="1026482"/>
                </a:cubicBezTo>
                <a:close/>
                <a:moveTo>
                  <a:pt x="295264" y="1057660"/>
                </a:moveTo>
                <a:cubicBezTo>
                  <a:pt x="277726" y="1057173"/>
                  <a:pt x="265791" y="1050840"/>
                  <a:pt x="260919" y="1034033"/>
                </a:cubicBezTo>
                <a:cubicBezTo>
                  <a:pt x="258240" y="1024777"/>
                  <a:pt x="251906" y="1018443"/>
                  <a:pt x="237535" y="1024046"/>
                </a:cubicBezTo>
                <a:cubicBezTo>
                  <a:pt x="230471" y="1051814"/>
                  <a:pt x="249714" y="1068865"/>
                  <a:pt x="270906" y="1090057"/>
                </a:cubicBezTo>
                <a:cubicBezTo>
                  <a:pt x="280162" y="1077147"/>
                  <a:pt x="287226" y="1067160"/>
                  <a:pt x="294533" y="1057173"/>
                </a:cubicBezTo>
                <a:cubicBezTo>
                  <a:pt x="306956" y="1051327"/>
                  <a:pt x="316212" y="1043045"/>
                  <a:pt x="319623" y="1027456"/>
                </a:cubicBezTo>
                <a:cubicBezTo>
                  <a:pt x="295995" y="1028917"/>
                  <a:pt x="294533" y="1042558"/>
                  <a:pt x="295264" y="105766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1" name="Google Shape;141;p20"/>
          <p:cNvSpPr/>
          <p:nvPr/>
        </p:nvSpPr>
        <p:spPr>
          <a:xfrm>
            <a:off x="2391413" y="856478"/>
            <a:ext cx="4360120" cy="178575"/>
          </a:xfrm>
          <a:custGeom>
            <a:avLst/>
            <a:gdLst/>
            <a:ahLst/>
            <a:cxnLst/>
            <a:rect l="l" t="t" r="r" b="b"/>
            <a:pathLst>
              <a:path w="8720240" h="357151" extrusionOk="0">
                <a:moveTo>
                  <a:pt x="8075233" y="111796"/>
                </a:moveTo>
                <a:cubicBezTo>
                  <a:pt x="8042351" y="141306"/>
                  <a:pt x="8006517" y="142571"/>
                  <a:pt x="7974899" y="141306"/>
                </a:cubicBezTo>
                <a:cubicBezTo>
                  <a:pt x="7925154" y="139620"/>
                  <a:pt x="7875829" y="148473"/>
                  <a:pt x="7825240" y="136247"/>
                </a:cubicBezTo>
                <a:cubicBezTo>
                  <a:pt x="7790672" y="127815"/>
                  <a:pt x="7751465" y="139198"/>
                  <a:pt x="7714367" y="140463"/>
                </a:cubicBezTo>
                <a:cubicBezTo>
                  <a:pt x="7661249" y="142149"/>
                  <a:pt x="7607287" y="146786"/>
                  <a:pt x="7554591" y="142571"/>
                </a:cubicBezTo>
                <a:cubicBezTo>
                  <a:pt x="7479129" y="136669"/>
                  <a:pt x="7404511" y="122757"/>
                  <a:pt x="7329471" y="113904"/>
                </a:cubicBezTo>
                <a:cubicBezTo>
                  <a:pt x="7303755" y="110953"/>
                  <a:pt x="7292372" y="97884"/>
                  <a:pt x="7285205" y="64158"/>
                </a:cubicBezTo>
                <a:cubicBezTo>
                  <a:pt x="7319775" y="58678"/>
                  <a:pt x="7350971" y="53619"/>
                  <a:pt x="7382589" y="48981"/>
                </a:cubicBezTo>
                <a:cubicBezTo>
                  <a:pt x="7403246" y="46030"/>
                  <a:pt x="7424324" y="44344"/>
                  <a:pt x="7444982" y="42236"/>
                </a:cubicBezTo>
                <a:cubicBezTo>
                  <a:pt x="7455521" y="71746"/>
                  <a:pt x="7479129" y="43079"/>
                  <a:pt x="7498100" y="52776"/>
                </a:cubicBezTo>
                <a:cubicBezTo>
                  <a:pt x="7517492" y="62893"/>
                  <a:pt x="7547846" y="59521"/>
                  <a:pt x="7574826" y="49825"/>
                </a:cubicBezTo>
                <a:cubicBezTo>
                  <a:pt x="7600121" y="40550"/>
                  <a:pt x="7630052" y="41393"/>
                  <a:pt x="7657876" y="40550"/>
                </a:cubicBezTo>
                <a:cubicBezTo>
                  <a:pt x="7716053" y="38864"/>
                  <a:pt x="7773809" y="39285"/>
                  <a:pt x="7831986" y="39285"/>
                </a:cubicBezTo>
                <a:cubicBezTo>
                  <a:pt x="7880467" y="39285"/>
                  <a:pt x="7928948" y="39707"/>
                  <a:pt x="7977429" y="39285"/>
                </a:cubicBezTo>
                <a:cubicBezTo>
                  <a:pt x="7997664" y="39285"/>
                  <a:pt x="8012840" y="43079"/>
                  <a:pt x="8025488" y="63736"/>
                </a:cubicBezTo>
                <a:cubicBezTo>
                  <a:pt x="8035606" y="82286"/>
                  <a:pt x="8056684" y="94511"/>
                  <a:pt x="8075233" y="111796"/>
                </a:cubicBezTo>
                <a:close/>
                <a:moveTo>
                  <a:pt x="2505409" y="243748"/>
                </a:moveTo>
                <a:cubicBezTo>
                  <a:pt x="2479693" y="224777"/>
                  <a:pt x="2450183" y="211287"/>
                  <a:pt x="2435006" y="180512"/>
                </a:cubicBezTo>
                <a:cubicBezTo>
                  <a:pt x="2432056" y="174610"/>
                  <a:pt x="2420251" y="168287"/>
                  <a:pt x="2414771" y="169973"/>
                </a:cubicBezTo>
                <a:cubicBezTo>
                  <a:pt x="2370506" y="182198"/>
                  <a:pt x="2330035" y="156061"/>
                  <a:pt x="2286613" y="158169"/>
                </a:cubicBezTo>
                <a:cubicBezTo>
                  <a:pt x="2259211" y="159433"/>
                  <a:pt x="2231808" y="159012"/>
                  <a:pt x="2204406" y="157747"/>
                </a:cubicBezTo>
                <a:cubicBezTo>
                  <a:pt x="2153817" y="156061"/>
                  <a:pt x="2104072" y="121492"/>
                  <a:pt x="2052218" y="153531"/>
                </a:cubicBezTo>
                <a:cubicBezTo>
                  <a:pt x="2049689" y="155218"/>
                  <a:pt x="2043365" y="150159"/>
                  <a:pt x="2038728" y="149737"/>
                </a:cubicBezTo>
                <a:cubicBezTo>
                  <a:pt x="2018492" y="148051"/>
                  <a:pt x="1998257" y="143835"/>
                  <a:pt x="1978443" y="145943"/>
                </a:cubicBezTo>
                <a:cubicBezTo>
                  <a:pt x="1929540" y="151424"/>
                  <a:pt x="1881059" y="160277"/>
                  <a:pt x="1832578" y="167022"/>
                </a:cubicBezTo>
                <a:cubicBezTo>
                  <a:pt x="1793372" y="172502"/>
                  <a:pt x="1787049" y="180934"/>
                  <a:pt x="1801382" y="214660"/>
                </a:cubicBezTo>
                <a:cubicBezTo>
                  <a:pt x="1805598" y="224777"/>
                  <a:pt x="1811921" y="233630"/>
                  <a:pt x="1819510" y="246699"/>
                </a:cubicBezTo>
                <a:cubicBezTo>
                  <a:pt x="1853236" y="246699"/>
                  <a:pt x="1888226" y="247121"/>
                  <a:pt x="1923217" y="246699"/>
                </a:cubicBezTo>
                <a:cubicBezTo>
                  <a:pt x="1970011" y="245856"/>
                  <a:pt x="2019335" y="234895"/>
                  <a:pt x="2063601" y="245856"/>
                </a:cubicBezTo>
                <a:cubicBezTo>
                  <a:pt x="2117983" y="259346"/>
                  <a:pt x="2172788" y="245434"/>
                  <a:pt x="2225906" y="259768"/>
                </a:cubicBezTo>
                <a:cubicBezTo>
                  <a:pt x="2248671" y="266091"/>
                  <a:pt x="2273122" y="270729"/>
                  <a:pt x="2296730" y="269886"/>
                </a:cubicBezTo>
                <a:cubicBezTo>
                  <a:pt x="2344790" y="268199"/>
                  <a:pt x="2392006" y="266935"/>
                  <a:pt x="2438379" y="283376"/>
                </a:cubicBezTo>
                <a:cubicBezTo>
                  <a:pt x="2443860" y="285484"/>
                  <a:pt x="2451026" y="284219"/>
                  <a:pt x="2456928" y="282533"/>
                </a:cubicBezTo>
                <a:cubicBezTo>
                  <a:pt x="2474634" y="277052"/>
                  <a:pt x="2492341" y="270729"/>
                  <a:pt x="2515948" y="262719"/>
                </a:cubicBezTo>
                <a:cubicBezTo>
                  <a:pt x="2511311" y="253866"/>
                  <a:pt x="2509625" y="247121"/>
                  <a:pt x="2505409" y="243748"/>
                </a:cubicBezTo>
                <a:close/>
                <a:moveTo>
                  <a:pt x="588516" y="247121"/>
                </a:moveTo>
                <a:cubicBezTo>
                  <a:pt x="585987" y="243748"/>
                  <a:pt x="576290" y="246278"/>
                  <a:pt x="569967" y="245434"/>
                </a:cubicBezTo>
                <a:cubicBezTo>
                  <a:pt x="513898" y="239111"/>
                  <a:pt x="458250" y="237424"/>
                  <a:pt x="401759" y="242483"/>
                </a:cubicBezTo>
                <a:cubicBezTo>
                  <a:pt x="362553" y="246278"/>
                  <a:pt x="322082" y="238268"/>
                  <a:pt x="282032" y="237424"/>
                </a:cubicBezTo>
                <a:cubicBezTo>
                  <a:pt x="259689" y="237003"/>
                  <a:pt x="236924" y="240375"/>
                  <a:pt x="214581" y="242905"/>
                </a:cubicBezTo>
                <a:cubicBezTo>
                  <a:pt x="203620" y="244170"/>
                  <a:pt x="192659" y="248385"/>
                  <a:pt x="181698" y="249229"/>
                </a:cubicBezTo>
                <a:cubicBezTo>
                  <a:pt x="156825" y="251336"/>
                  <a:pt x="130688" y="248807"/>
                  <a:pt x="106658" y="253866"/>
                </a:cubicBezTo>
                <a:cubicBezTo>
                  <a:pt x="64501" y="263140"/>
                  <a:pt x="23608" y="277474"/>
                  <a:pt x="0" y="320896"/>
                </a:cubicBezTo>
                <a:cubicBezTo>
                  <a:pt x="8853" y="339445"/>
                  <a:pt x="18971" y="357151"/>
                  <a:pt x="41314" y="357151"/>
                </a:cubicBezTo>
                <a:cubicBezTo>
                  <a:pt x="76305" y="357151"/>
                  <a:pt x="111717" y="355043"/>
                  <a:pt x="146707" y="353357"/>
                </a:cubicBezTo>
                <a:cubicBezTo>
                  <a:pt x="199826" y="351249"/>
                  <a:pt x="250836" y="322582"/>
                  <a:pt x="305219" y="342818"/>
                </a:cubicBezTo>
                <a:cubicBezTo>
                  <a:pt x="309435" y="344504"/>
                  <a:pt x="316601" y="345769"/>
                  <a:pt x="319552" y="343661"/>
                </a:cubicBezTo>
                <a:cubicBezTo>
                  <a:pt x="338102" y="328906"/>
                  <a:pt x="357072" y="338602"/>
                  <a:pt x="376465" y="338180"/>
                </a:cubicBezTo>
                <a:cubicBezTo>
                  <a:pt x="459515" y="336494"/>
                  <a:pt x="542143" y="336073"/>
                  <a:pt x="624771" y="341553"/>
                </a:cubicBezTo>
                <a:cubicBezTo>
                  <a:pt x="644585" y="342818"/>
                  <a:pt x="674095" y="333122"/>
                  <a:pt x="689694" y="302347"/>
                </a:cubicBezTo>
                <a:cubicBezTo>
                  <a:pt x="653017" y="287592"/>
                  <a:pt x="613389" y="280003"/>
                  <a:pt x="588516" y="247121"/>
                </a:cubicBezTo>
                <a:close/>
                <a:moveTo>
                  <a:pt x="4207300" y="153531"/>
                </a:moveTo>
                <a:cubicBezTo>
                  <a:pt x="4180319" y="140041"/>
                  <a:pt x="4160084" y="115590"/>
                  <a:pt x="4120877" y="119384"/>
                </a:cubicBezTo>
                <a:cubicBezTo>
                  <a:pt x="4058906" y="125286"/>
                  <a:pt x="3995670" y="120227"/>
                  <a:pt x="3933277" y="119384"/>
                </a:cubicBezTo>
                <a:cubicBezTo>
                  <a:pt x="3851914" y="118541"/>
                  <a:pt x="3772236" y="126972"/>
                  <a:pt x="3691716" y="133718"/>
                </a:cubicBezTo>
                <a:cubicBezTo>
                  <a:pt x="3658412" y="136247"/>
                  <a:pt x="3623843" y="151424"/>
                  <a:pt x="3593490" y="149737"/>
                </a:cubicBezTo>
                <a:cubicBezTo>
                  <a:pt x="3561028" y="148473"/>
                  <a:pt x="3540371" y="161963"/>
                  <a:pt x="3514234" y="168708"/>
                </a:cubicBezTo>
                <a:cubicBezTo>
                  <a:pt x="3524351" y="211709"/>
                  <a:pt x="3534469" y="220562"/>
                  <a:pt x="3573254" y="219297"/>
                </a:cubicBezTo>
                <a:cubicBezTo>
                  <a:pt x="3626372" y="217611"/>
                  <a:pt x="3679490" y="213395"/>
                  <a:pt x="3732609" y="212552"/>
                </a:cubicBezTo>
                <a:cubicBezTo>
                  <a:pt x="3817766" y="211287"/>
                  <a:pt x="3902503" y="211709"/>
                  <a:pt x="3987660" y="211709"/>
                </a:cubicBezTo>
                <a:cubicBezTo>
                  <a:pt x="4020965" y="211709"/>
                  <a:pt x="4054690" y="213395"/>
                  <a:pt x="4087995" y="213395"/>
                </a:cubicBezTo>
                <a:cubicBezTo>
                  <a:pt x="4143642" y="213816"/>
                  <a:pt x="4199290" y="213395"/>
                  <a:pt x="4254938" y="213395"/>
                </a:cubicBezTo>
                <a:cubicBezTo>
                  <a:pt x="4255781" y="209601"/>
                  <a:pt x="4256624" y="206228"/>
                  <a:pt x="4257467" y="202434"/>
                </a:cubicBezTo>
                <a:cubicBezTo>
                  <a:pt x="4241026" y="185993"/>
                  <a:pt x="4227536" y="163228"/>
                  <a:pt x="4207300" y="153531"/>
                </a:cubicBezTo>
                <a:close/>
                <a:moveTo>
                  <a:pt x="6948790" y="132031"/>
                </a:moveTo>
                <a:cubicBezTo>
                  <a:pt x="6904103" y="126972"/>
                  <a:pt x="6859416" y="118119"/>
                  <a:pt x="6814308" y="118541"/>
                </a:cubicBezTo>
                <a:cubicBezTo>
                  <a:pt x="6771308" y="118541"/>
                  <a:pt x="6726621" y="107580"/>
                  <a:pt x="6684885" y="129923"/>
                </a:cubicBezTo>
                <a:cubicBezTo>
                  <a:pt x="6676454" y="134561"/>
                  <a:pt x="6655797" y="133718"/>
                  <a:pt x="6653689" y="129502"/>
                </a:cubicBezTo>
                <a:cubicBezTo>
                  <a:pt x="6641042" y="103364"/>
                  <a:pt x="6617433" y="117698"/>
                  <a:pt x="6602257" y="116855"/>
                </a:cubicBezTo>
                <a:cubicBezTo>
                  <a:pt x="6537335" y="113060"/>
                  <a:pt x="6471569" y="112217"/>
                  <a:pt x="6409598" y="149737"/>
                </a:cubicBezTo>
                <a:cubicBezTo>
                  <a:pt x="6423088" y="190208"/>
                  <a:pt x="6440373" y="197797"/>
                  <a:pt x="6492648" y="198218"/>
                </a:cubicBezTo>
                <a:cubicBezTo>
                  <a:pt x="6579492" y="199061"/>
                  <a:pt x="6666758" y="202434"/>
                  <a:pt x="6753602" y="206228"/>
                </a:cubicBezTo>
                <a:cubicBezTo>
                  <a:pt x="6835809" y="209601"/>
                  <a:pt x="6918437" y="215503"/>
                  <a:pt x="7000643" y="219718"/>
                </a:cubicBezTo>
                <a:cubicBezTo>
                  <a:pt x="7004016" y="219718"/>
                  <a:pt x="7007811" y="214660"/>
                  <a:pt x="7015399" y="208758"/>
                </a:cubicBezTo>
                <a:cubicBezTo>
                  <a:pt x="6993477" y="183463"/>
                  <a:pt x="6971977" y="158590"/>
                  <a:pt x="6949633" y="132874"/>
                </a:cubicBezTo>
                <a:cubicBezTo>
                  <a:pt x="6949633" y="132031"/>
                  <a:pt x="6949212" y="132031"/>
                  <a:pt x="6948790" y="132031"/>
                </a:cubicBezTo>
                <a:close/>
                <a:moveTo>
                  <a:pt x="6950055" y="132031"/>
                </a:moveTo>
                <a:lnTo>
                  <a:pt x="6950055" y="132031"/>
                </a:lnTo>
                <a:cubicBezTo>
                  <a:pt x="6950898" y="132031"/>
                  <a:pt x="6951320" y="131610"/>
                  <a:pt x="6950055" y="132031"/>
                </a:cubicBezTo>
                <a:close/>
                <a:moveTo>
                  <a:pt x="3120484" y="156904"/>
                </a:moveTo>
                <a:cubicBezTo>
                  <a:pt x="3093504" y="161541"/>
                  <a:pt x="3061886" y="149737"/>
                  <a:pt x="3034483" y="138776"/>
                </a:cubicBezTo>
                <a:cubicBezTo>
                  <a:pt x="3002022" y="126129"/>
                  <a:pt x="2972512" y="134139"/>
                  <a:pt x="2940473" y="137512"/>
                </a:cubicBezTo>
                <a:cubicBezTo>
                  <a:pt x="2894100" y="142992"/>
                  <a:pt x="2846040" y="134982"/>
                  <a:pt x="2798824" y="136669"/>
                </a:cubicBezTo>
                <a:cubicBezTo>
                  <a:pt x="2779010" y="137512"/>
                  <a:pt x="2757088" y="143414"/>
                  <a:pt x="2740225" y="153953"/>
                </a:cubicBezTo>
                <a:cubicBezTo>
                  <a:pt x="2713666" y="170394"/>
                  <a:pt x="2716617" y="201169"/>
                  <a:pt x="2744020" y="216346"/>
                </a:cubicBezTo>
                <a:cubicBezTo>
                  <a:pt x="2753716" y="221826"/>
                  <a:pt x="2765520" y="224356"/>
                  <a:pt x="2776481" y="224777"/>
                </a:cubicBezTo>
                <a:cubicBezTo>
                  <a:pt x="2835923" y="226464"/>
                  <a:pt x="2895786" y="228993"/>
                  <a:pt x="2955228" y="227728"/>
                </a:cubicBezTo>
                <a:cubicBezTo>
                  <a:pt x="3022258" y="226464"/>
                  <a:pt x="3088023" y="241219"/>
                  <a:pt x="3155054" y="235738"/>
                </a:cubicBezTo>
                <a:cubicBezTo>
                  <a:pt x="3160534" y="235317"/>
                  <a:pt x="3166014" y="240375"/>
                  <a:pt x="3171916" y="242483"/>
                </a:cubicBezTo>
                <a:cubicBezTo>
                  <a:pt x="3209858" y="254709"/>
                  <a:pt x="3247378" y="260611"/>
                  <a:pt x="3298810" y="242062"/>
                </a:cubicBezTo>
                <a:cubicBezTo>
                  <a:pt x="3276888" y="227728"/>
                  <a:pt x="3262976" y="220983"/>
                  <a:pt x="3252015" y="210865"/>
                </a:cubicBezTo>
                <a:cubicBezTo>
                  <a:pt x="3214917" y="176718"/>
                  <a:pt x="3178662" y="147208"/>
                  <a:pt x="3120484" y="156904"/>
                </a:cubicBezTo>
                <a:close/>
                <a:moveTo>
                  <a:pt x="5947976" y="153110"/>
                </a:moveTo>
                <a:cubicBezTo>
                  <a:pt x="5923524" y="121492"/>
                  <a:pt x="5893171" y="151424"/>
                  <a:pt x="5866612" y="142571"/>
                </a:cubicBezTo>
                <a:cubicBezTo>
                  <a:pt x="5856072" y="139198"/>
                  <a:pt x="5844690" y="137090"/>
                  <a:pt x="5833307" y="136247"/>
                </a:cubicBezTo>
                <a:cubicBezTo>
                  <a:pt x="5820660" y="134982"/>
                  <a:pt x="5806749" y="132874"/>
                  <a:pt x="5794944" y="136669"/>
                </a:cubicBezTo>
                <a:cubicBezTo>
                  <a:pt x="5772179" y="143835"/>
                  <a:pt x="5750258" y="161541"/>
                  <a:pt x="5727493" y="137512"/>
                </a:cubicBezTo>
                <a:cubicBezTo>
                  <a:pt x="5691659" y="148051"/>
                  <a:pt x="5655825" y="123600"/>
                  <a:pt x="5619149" y="137090"/>
                </a:cubicBezTo>
                <a:cubicBezTo>
                  <a:pt x="5609452" y="140463"/>
                  <a:pt x="5596805" y="137512"/>
                  <a:pt x="5585844" y="136247"/>
                </a:cubicBezTo>
                <a:cubicBezTo>
                  <a:pt x="5537363" y="130767"/>
                  <a:pt x="5488461" y="117698"/>
                  <a:pt x="5443352" y="149737"/>
                </a:cubicBezTo>
                <a:cubicBezTo>
                  <a:pt x="5439559" y="152267"/>
                  <a:pt x="5430705" y="145943"/>
                  <a:pt x="5424803" y="147208"/>
                </a:cubicBezTo>
                <a:cubicBezTo>
                  <a:pt x="5416372" y="148894"/>
                  <a:pt x="5408362" y="153953"/>
                  <a:pt x="5400773" y="156904"/>
                </a:cubicBezTo>
                <a:cubicBezTo>
                  <a:pt x="5405833" y="186414"/>
                  <a:pt x="5425225" y="193159"/>
                  <a:pt x="5447568" y="194846"/>
                </a:cubicBezTo>
                <a:cubicBezTo>
                  <a:pt x="5507010" y="200326"/>
                  <a:pt x="5566452" y="205385"/>
                  <a:pt x="5625894" y="210865"/>
                </a:cubicBezTo>
                <a:cubicBezTo>
                  <a:pt x="5729601" y="220562"/>
                  <a:pt x="5833729" y="229415"/>
                  <a:pt x="5938279" y="229836"/>
                </a:cubicBezTo>
                <a:cubicBezTo>
                  <a:pt x="5960201" y="229836"/>
                  <a:pt x="5982123" y="223513"/>
                  <a:pt x="6011633" y="218875"/>
                </a:cubicBezTo>
                <a:cubicBezTo>
                  <a:pt x="5985496" y="191895"/>
                  <a:pt x="5964417" y="174189"/>
                  <a:pt x="5947976" y="153110"/>
                </a:cubicBezTo>
                <a:close/>
                <a:moveTo>
                  <a:pt x="1401731" y="190208"/>
                </a:moveTo>
                <a:cubicBezTo>
                  <a:pt x="1390348" y="190630"/>
                  <a:pt x="1378544" y="196110"/>
                  <a:pt x="1368426" y="193581"/>
                </a:cubicBezTo>
                <a:cubicBezTo>
                  <a:pt x="1337652" y="186414"/>
                  <a:pt x="1305612" y="198218"/>
                  <a:pt x="1275259" y="185571"/>
                </a:cubicBezTo>
                <a:cubicBezTo>
                  <a:pt x="1269357" y="183042"/>
                  <a:pt x="1257553" y="185571"/>
                  <a:pt x="1253337" y="190208"/>
                </a:cubicBezTo>
                <a:cubicBezTo>
                  <a:pt x="1238160" y="206650"/>
                  <a:pt x="1223405" y="195267"/>
                  <a:pt x="1208650" y="191473"/>
                </a:cubicBezTo>
                <a:cubicBezTo>
                  <a:pt x="1199797" y="188944"/>
                  <a:pt x="1190944" y="182198"/>
                  <a:pt x="1182513" y="183042"/>
                </a:cubicBezTo>
                <a:cubicBezTo>
                  <a:pt x="1138669" y="187257"/>
                  <a:pt x="1094826" y="194002"/>
                  <a:pt x="1051403" y="199061"/>
                </a:cubicBezTo>
                <a:cubicBezTo>
                  <a:pt x="1043394" y="199904"/>
                  <a:pt x="1035384" y="200326"/>
                  <a:pt x="1026952" y="200326"/>
                </a:cubicBezTo>
                <a:cubicBezTo>
                  <a:pt x="975099" y="201169"/>
                  <a:pt x="924088" y="203699"/>
                  <a:pt x="880666" y="244591"/>
                </a:cubicBezTo>
                <a:cubicBezTo>
                  <a:pt x="908912" y="271572"/>
                  <a:pt x="911863" y="273680"/>
                  <a:pt x="950226" y="272415"/>
                </a:cubicBezTo>
                <a:cubicBezTo>
                  <a:pt x="1022736" y="270307"/>
                  <a:pt x="1095669" y="266513"/>
                  <a:pt x="1168179" y="265248"/>
                </a:cubicBezTo>
                <a:cubicBezTo>
                  <a:pt x="1238582" y="263984"/>
                  <a:pt x="1308985" y="281690"/>
                  <a:pt x="1378966" y="263562"/>
                </a:cubicBezTo>
                <a:cubicBezTo>
                  <a:pt x="1381917" y="262719"/>
                  <a:pt x="1385711" y="262719"/>
                  <a:pt x="1388662" y="263984"/>
                </a:cubicBezTo>
                <a:cubicBezTo>
                  <a:pt x="1424496" y="278739"/>
                  <a:pt x="1456535" y="257238"/>
                  <a:pt x="1502487" y="255552"/>
                </a:cubicBezTo>
                <a:cubicBezTo>
                  <a:pt x="1466231" y="231944"/>
                  <a:pt x="1440094" y="214660"/>
                  <a:pt x="1413956" y="197375"/>
                </a:cubicBezTo>
                <a:cubicBezTo>
                  <a:pt x="1410162" y="195267"/>
                  <a:pt x="1405946" y="190208"/>
                  <a:pt x="1401731" y="190208"/>
                </a:cubicBezTo>
                <a:close/>
                <a:moveTo>
                  <a:pt x="4784855" y="143835"/>
                </a:moveTo>
                <a:cubicBezTo>
                  <a:pt x="4714031" y="144257"/>
                  <a:pt x="4643207" y="144678"/>
                  <a:pt x="4574069" y="169551"/>
                </a:cubicBezTo>
                <a:cubicBezTo>
                  <a:pt x="4576177" y="197375"/>
                  <a:pt x="4586294" y="214660"/>
                  <a:pt x="4612853" y="219718"/>
                </a:cubicBezTo>
                <a:cubicBezTo>
                  <a:pt x="4639834" y="224356"/>
                  <a:pt x="4666815" y="230679"/>
                  <a:pt x="4693796" y="232787"/>
                </a:cubicBezTo>
                <a:cubicBezTo>
                  <a:pt x="4751551" y="237424"/>
                  <a:pt x="4809728" y="241640"/>
                  <a:pt x="4867483" y="242905"/>
                </a:cubicBezTo>
                <a:cubicBezTo>
                  <a:pt x="4929877" y="244591"/>
                  <a:pt x="4992691" y="243326"/>
                  <a:pt x="5055505" y="243326"/>
                </a:cubicBezTo>
                <a:cubicBezTo>
                  <a:pt x="5058035" y="238268"/>
                  <a:pt x="5060143" y="233630"/>
                  <a:pt x="5062672" y="228571"/>
                </a:cubicBezTo>
                <a:cubicBezTo>
                  <a:pt x="5040750" y="202434"/>
                  <a:pt x="5018828" y="176296"/>
                  <a:pt x="4991848" y="143835"/>
                </a:cubicBezTo>
                <a:cubicBezTo>
                  <a:pt x="4926925" y="143835"/>
                  <a:pt x="4856101" y="143414"/>
                  <a:pt x="4784855" y="143835"/>
                </a:cubicBezTo>
                <a:close/>
                <a:moveTo>
                  <a:pt x="8658269" y="2187"/>
                </a:moveTo>
                <a:cubicBezTo>
                  <a:pt x="8607680" y="2187"/>
                  <a:pt x="8555827" y="-3715"/>
                  <a:pt x="8505659" y="3873"/>
                </a:cubicBezTo>
                <a:cubicBezTo>
                  <a:pt x="8458022" y="11461"/>
                  <a:pt x="8408697" y="15677"/>
                  <a:pt x="8362325" y="32962"/>
                </a:cubicBezTo>
                <a:cubicBezTo>
                  <a:pt x="8339138" y="41815"/>
                  <a:pt x="8315109" y="49403"/>
                  <a:pt x="8293187" y="56991"/>
                </a:cubicBezTo>
                <a:cubicBezTo>
                  <a:pt x="8296981" y="105051"/>
                  <a:pt x="8305834" y="114747"/>
                  <a:pt x="8341246" y="110953"/>
                </a:cubicBezTo>
                <a:cubicBezTo>
                  <a:pt x="8378345" y="107158"/>
                  <a:pt x="8415443" y="99149"/>
                  <a:pt x="8452541" y="97884"/>
                </a:cubicBezTo>
                <a:cubicBezTo>
                  <a:pt x="8512404" y="95776"/>
                  <a:pt x="8571003" y="78491"/>
                  <a:pt x="8632131" y="92825"/>
                </a:cubicBezTo>
                <a:cubicBezTo>
                  <a:pt x="8657004" y="98727"/>
                  <a:pt x="8685249" y="91982"/>
                  <a:pt x="8720240" y="90717"/>
                </a:cubicBezTo>
                <a:cubicBezTo>
                  <a:pt x="8696632" y="56991"/>
                  <a:pt x="8678926" y="31697"/>
                  <a:pt x="8658269" y="218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2" name="Google Shape;142;p20"/>
          <p:cNvSpPr/>
          <p:nvPr/>
        </p:nvSpPr>
        <p:spPr>
          <a:xfrm>
            <a:off x="2391413" y="4107775"/>
            <a:ext cx="4360120" cy="178575"/>
          </a:xfrm>
          <a:custGeom>
            <a:avLst/>
            <a:gdLst/>
            <a:ahLst/>
            <a:cxnLst/>
            <a:rect l="l" t="t" r="r" b="b"/>
            <a:pathLst>
              <a:path w="8720240" h="357151" extrusionOk="0">
                <a:moveTo>
                  <a:pt x="8075233" y="111796"/>
                </a:moveTo>
                <a:cubicBezTo>
                  <a:pt x="8042351" y="141306"/>
                  <a:pt x="8006517" y="142571"/>
                  <a:pt x="7974899" y="141306"/>
                </a:cubicBezTo>
                <a:cubicBezTo>
                  <a:pt x="7925154" y="139620"/>
                  <a:pt x="7875829" y="148473"/>
                  <a:pt x="7825240" y="136247"/>
                </a:cubicBezTo>
                <a:cubicBezTo>
                  <a:pt x="7790672" y="127815"/>
                  <a:pt x="7751465" y="139198"/>
                  <a:pt x="7714367" y="140463"/>
                </a:cubicBezTo>
                <a:cubicBezTo>
                  <a:pt x="7661249" y="142149"/>
                  <a:pt x="7607287" y="146786"/>
                  <a:pt x="7554591" y="142571"/>
                </a:cubicBezTo>
                <a:cubicBezTo>
                  <a:pt x="7479129" y="136669"/>
                  <a:pt x="7404511" y="122757"/>
                  <a:pt x="7329471" y="113904"/>
                </a:cubicBezTo>
                <a:cubicBezTo>
                  <a:pt x="7303755" y="110953"/>
                  <a:pt x="7292372" y="97884"/>
                  <a:pt x="7285205" y="64158"/>
                </a:cubicBezTo>
                <a:cubicBezTo>
                  <a:pt x="7319775" y="58678"/>
                  <a:pt x="7350971" y="53619"/>
                  <a:pt x="7382589" y="48981"/>
                </a:cubicBezTo>
                <a:cubicBezTo>
                  <a:pt x="7403246" y="46030"/>
                  <a:pt x="7424324" y="44344"/>
                  <a:pt x="7444982" y="42236"/>
                </a:cubicBezTo>
                <a:cubicBezTo>
                  <a:pt x="7455521" y="71746"/>
                  <a:pt x="7479129" y="43079"/>
                  <a:pt x="7498100" y="52776"/>
                </a:cubicBezTo>
                <a:cubicBezTo>
                  <a:pt x="7517492" y="62893"/>
                  <a:pt x="7547846" y="59521"/>
                  <a:pt x="7574826" y="49825"/>
                </a:cubicBezTo>
                <a:cubicBezTo>
                  <a:pt x="7600121" y="40550"/>
                  <a:pt x="7630052" y="41393"/>
                  <a:pt x="7657876" y="40550"/>
                </a:cubicBezTo>
                <a:cubicBezTo>
                  <a:pt x="7716053" y="38864"/>
                  <a:pt x="7773809" y="39285"/>
                  <a:pt x="7831986" y="39285"/>
                </a:cubicBezTo>
                <a:cubicBezTo>
                  <a:pt x="7880467" y="39285"/>
                  <a:pt x="7928948" y="39707"/>
                  <a:pt x="7977429" y="39285"/>
                </a:cubicBezTo>
                <a:cubicBezTo>
                  <a:pt x="7997664" y="39285"/>
                  <a:pt x="8012840" y="43079"/>
                  <a:pt x="8025488" y="63736"/>
                </a:cubicBezTo>
                <a:cubicBezTo>
                  <a:pt x="8035606" y="82286"/>
                  <a:pt x="8056684" y="94511"/>
                  <a:pt x="8075233" y="111796"/>
                </a:cubicBezTo>
                <a:close/>
                <a:moveTo>
                  <a:pt x="2505409" y="243748"/>
                </a:moveTo>
                <a:cubicBezTo>
                  <a:pt x="2479693" y="224777"/>
                  <a:pt x="2450183" y="211287"/>
                  <a:pt x="2435006" y="180512"/>
                </a:cubicBezTo>
                <a:cubicBezTo>
                  <a:pt x="2432056" y="174610"/>
                  <a:pt x="2420251" y="168287"/>
                  <a:pt x="2414771" y="169973"/>
                </a:cubicBezTo>
                <a:cubicBezTo>
                  <a:pt x="2370506" y="182198"/>
                  <a:pt x="2330035" y="156061"/>
                  <a:pt x="2286613" y="158169"/>
                </a:cubicBezTo>
                <a:cubicBezTo>
                  <a:pt x="2259211" y="159433"/>
                  <a:pt x="2231808" y="159012"/>
                  <a:pt x="2204406" y="157747"/>
                </a:cubicBezTo>
                <a:cubicBezTo>
                  <a:pt x="2153817" y="156061"/>
                  <a:pt x="2104072" y="121492"/>
                  <a:pt x="2052218" y="153531"/>
                </a:cubicBezTo>
                <a:cubicBezTo>
                  <a:pt x="2049689" y="155218"/>
                  <a:pt x="2043365" y="150159"/>
                  <a:pt x="2038728" y="149737"/>
                </a:cubicBezTo>
                <a:cubicBezTo>
                  <a:pt x="2018492" y="148051"/>
                  <a:pt x="1998257" y="143835"/>
                  <a:pt x="1978443" y="145943"/>
                </a:cubicBezTo>
                <a:cubicBezTo>
                  <a:pt x="1929540" y="151424"/>
                  <a:pt x="1881059" y="160277"/>
                  <a:pt x="1832578" y="167022"/>
                </a:cubicBezTo>
                <a:cubicBezTo>
                  <a:pt x="1793372" y="172502"/>
                  <a:pt x="1787049" y="180934"/>
                  <a:pt x="1801382" y="214660"/>
                </a:cubicBezTo>
                <a:cubicBezTo>
                  <a:pt x="1805598" y="224777"/>
                  <a:pt x="1811921" y="233630"/>
                  <a:pt x="1819510" y="246699"/>
                </a:cubicBezTo>
                <a:cubicBezTo>
                  <a:pt x="1853236" y="246699"/>
                  <a:pt x="1888226" y="247121"/>
                  <a:pt x="1923217" y="246699"/>
                </a:cubicBezTo>
                <a:cubicBezTo>
                  <a:pt x="1970011" y="245856"/>
                  <a:pt x="2019335" y="234895"/>
                  <a:pt x="2063601" y="245856"/>
                </a:cubicBezTo>
                <a:cubicBezTo>
                  <a:pt x="2117983" y="259346"/>
                  <a:pt x="2172788" y="245434"/>
                  <a:pt x="2225906" y="259768"/>
                </a:cubicBezTo>
                <a:cubicBezTo>
                  <a:pt x="2248671" y="266091"/>
                  <a:pt x="2273122" y="270729"/>
                  <a:pt x="2296730" y="269886"/>
                </a:cubicBezTo>
                <a:cubicBezTo>
                  <a:pt x="2344790" y="268199"/>
                  <a:pt x="2392006" y="266935"/>
                  <a:pt x="2438379" y="283376"/>
                </a:cubicBezTo>
                <a:cubicBezTo>
                  <a:pt x="2443860" y="285484"/>
                  <a:pt x="2451026" y="284219"/>
                  <a:pt x="2456928" y="282533"/>
                </a:cubicBezTo>
                <a:cubicBezTo>
                  <a:pt x="2474634" y="277052"/>
                  <a:pt x="2492341" y="270729"/>
                  <a:pt x="2515948" y="262719"/>
                </a:cubicBezTo>
                <a:cubicBezTo>
                  <a:pt x="2511311" y="253866"/>
                  <a:pt x="2509625" y="247121"/>
                  <a:pt x="2505409" y="243748"/>
                </a:cubicBezTo>
                <a:close/>
                <a:moveTo>
                  <a:pt x="588516" y="247121"/>
                </a:moveTo>
                <a:cubicBezTo>
                  <a:pt x="585987" y="243748"/>
                  <a:pt x="576290" y="246278"/>
                  <a:pt x="569967" y="245434"/>
                </a:cubicBezTo>
                <a:cubicBezTo>
                  <a:pt x="513898" y="239111"/>
                  <a:pt x="458250" y="237424"/>
                  <a:pt x="401759" y="242483"/>
                </a:cubicBezTo>
                <a:cubicBezTo>
                  <a:pt x="362553" y="246278"/>
                  <a:pt x="322082" y="238268"/>
                  <a:pt x="282032" y="237424"/>
                </a:cubicBezTo>
                <a:cubicBezTo>
                  <a:pt x="259689" y="237003"/>
                  <a:pt x="236924" y="240375"/>
                  <a:pt x="214581" y="242905"/>
                </a:cubicBezTo>
                <a:cubicBezTo>
                  <a:pt x="203620" y="244170"/>
                  <a:pt x="192659" y="248385"/>
                  <a:pt x="181698" y="249229"/>
                </a:cubicBezTo>
                <a:cubicBezTo>
                  <a:pt x="156825" y="251336"/>
                  <a:pt x="130688" y="248807"/>
                  <a:pt x="106658" y="253866"/>
                </a:cubicBezTo>
                <a:cubicBezTo>
                  <a:pt x="64501" y="263140"/>
                  <a:pt x="23608" y="277474"/>
                  <a:pt x="0" y="320896"/>
                </a:cubicBezTo>
                <a:cubicBezTo>
                  <a:pt x="8853" y="339445"/>
                  <a:pt x="18971" y="357151"/>
                  <a:pt x="41314" y="357151"/>
                </a:cubicBezTo>
                <a:cubicBezTo>
                  <a:pt x="76305" y="357151"/>
                  <a:pt x="111717" y="355043"/>
                  <a:pt x="146707" y="353357"/>
                </a:cubicBezTo>
                <a:cubicBezTo>
                  <a:pt x="199826" y="351249"/>
                  <a:pt x="250836" y="322582"/>
                  <a:pt x="305219" y="342818"/>
                </a:cubicBezTo>
                <a:cubicBezTo>
                  <a:pt x="309435" y="344504"/>
                  <a:pt x="316601" y="345769"/>
                  <a:pt x="319552" y="343661"/>
                </a:cubicBezTo>
                <a:cubicBezTo>
                  <a:pt x="338102" y="328906"/>
                  <a:pt x="357072" y="338602"/>
                  <a:pt x="376465" y="338180"/>
                </a:cubicBezTo>
                <a:cubicBezTo>
                  <a:pt x="459515" y="336494"/>
                  <a:pt x="542143" y="336073"/>
                  <a:pt x="624771" y="341553"/>
                </a:cubicBezTo>
                <a:cubicBezTo>
                  <a:pt x="644585" y="342818"/>
                  <a:pt x="674095" y="333122"/>
                  <a:pt x="689694" y="302347"/>
                </a:cubicBezTo>
                <a:cubicBezTo>
                  <a:pt x="653017" y="287592"/>
                  <a:pt x="613389" y="280003"/>
                  <a:pt x="588516" y="247121"/>
                </a:cubicBezTo>
                <a:close/>
                <a:moveTo>
                  <a:pt x="4207300" y="153531"/>
                </a:moveTo>
                <a:cubicBezTo>
                  <a:pt x="4180319" y="140041"/>
                  <a:pt x="4160084" y="115590"/>
                  <a:pt x="4120877" y="119384"/>
                </a:cubicBezTo>
                <a:cubicBezTo>
                  <a:pt x="4058906" y="125286"/>
                  <a:pt x="3995670" y="120227"/>
                  <a:pt x="3933277" y="119384"/>
                </a:cubicBezTo>
                <a:cubicBezTo>
                  <a:pt x="3851914" y="118541"/>
                  <a:pt x="3772236" y="126972"/>
                  <a:pt x="3691716" y="133718"/>
                </a:cubicBezTo>
                <a:cubicBezTo>
                  <a:pt x="3658412" y="136247"/>
                  <a:pt x="3623843" y="151424"/>
                  <a:pt x="3593490" y="149737"/>
                </a:cubicBezTo>
                <a:cubicBezTo>
                  <a:pt x="3561028" y="148473"/>
                  <a:pt x="3540371" y="161963"/>
                  <a:pt x="3514234" y="168708"/>
                </a:cubicBezTo>
                <a:cubicBezTo>
                  <a:pt x="3524351" y="211709"/>
                  <a:pt x="3534469" y="220562"/>
                  <a:pt x="3573254" y="219297"/>
                </a:cubicBezTo>
                <a:cubicBezTo>
                  <a:pt x="3626372" y="217611"/>
                  <a:pt x="3679490" y="213395"/>
                  <a:pt x="3732609" y="212552"/>
                </a:cubicBezTo>
                <a:cubicBezTo>
                  <a:pt x="3817766" y="211287"/>
                  <a:pt x="3902503" y="211709"/>
                  <a:pt x="3987660" y="211709"/>
                </a:cubicBezTo>
                <a:cubicBezTo>
                  <a:pt x="4020965" y="211709"/>
                  <a:pt x="4054690" y="213395"/>
                  <a:pt x="4087995" y="213395"/>
                </a:cubicBezTo>
                <a:cubicBezTo>
                  <a:pt x="4143642" y="213816"/>
                  <a:pt x="4199290" y="213395"/>
                  <a:pt x="4254938" y="213395"/>
                </a:cubicBezTo>
                <a:cubicBezTo>
                  <a:pt x="4255781" y="209601"/>
                  <a:pt x="4256624" y="206228"/>
                  <a:pt x="4257467" y="202434"/>
                </a:cubicBezTo>
                <a:cubicBezTo>
                  <a:pt x="4241026" y="185993"/>
                  <a:pt x="4227536" y="163228"/>
                  <a:pt x="4207300" y="153531"/>
                </a:cubicBezTo>
                <a:close/>
                <a:moveTo>
                  <a:pt x="6948790" y="132031"/>
                </a:moveTo>
                <a:cubicBezTo>
                  <a:pt x="6904103" y="126972"/>
                  <a:pt x="6859416" y="118119"/>
                  <a:pt x="6814308" y="118541"/>
                </a:cubicBezTo>
                <a:cubicBezTo>
                  <a:pt x="6771308" y="118541"/>
                  <a:pt x="6726621" y="107580"/>
                  <a:pt x="6684885" y="129923"/>
                </a:cubicBezTo>
                <a:cubicBezTo>
                  <a:pt x="6676454" y="134561"/>
                  <a:pt x="6655797" y="133718"/>
                  <a:pt x="6653689" y="129502"/>
                </a:cubicBezTo>
                <a:cubicBezTo>
                  <a:pt x="6641042" y="103364"/>
                  <a:pt x="6617433" y="117698"/>
                  <a:pt x="6602257" y="116855"/>
                </a:cubicBezTo>
                <a:cubicBezTo>
                  <a:pt x="6537335" y="113060"/>
                  <a:pt x="6471569" y="112217"/>
                  <a:pt x="6409598" y="149737"/>
                </a:cubicBezTo>
                <a:cubicBezTo>
                  <a:pt x="6423088" y="190208"/>
                  <a:pt x="6440373" y="197797"/>
                  <a:pt x="6492648" y="198218"/>
                </a:cubicBezTo>
                <a:cubicBezTo>
                  <a:pt x="6579492" y="199061"/>
                  <a:pt x="6666758" y="202434"/>
                  <a:pt x="6753602" y="206228"/>
                </a:cubicBezTo>
                <a:cubicBezTo>
                  <a:pt x="6835809" y="209601"/>
                  <a:pt x="6918437" y="215503"/>
                  <a:pt x="7000643" y="219718"/>
                </a:cubicBezTo>
                <a:cubicBezTo>
                  <a:pt x="7004016" y="219718"/>
                  <a:pt x="7007811" y="214660"/>
                  <a:pt x="7015399" y="208758"/>
                </a:cubicBezTo>
                <a:cubicBezTo>
                  <a:pt x="6993477" y="183463"/>
                  <a:pt x="6971977" y="158590"/>
                  <a:pt x="6949633" y="132874"/>
                </a:cubicBezTo>
                <a:cubicBezTo>
                  <a:pt x="6949633" y="132031"/>
                  <a:pt x="6949212" y="132031"/>
                  <a:pt x="6948790" y="132031"/>
                </a:cubicBezTo>
                <a:close/>
                <a:moveTo>
                  <a:pt x="6950055" y="132031"/>
                </a:moveTo>
                <a:lnTo>
                  <a:pt x="6950055" y="132031"/>
                </a:lnTo>
                <a:cubicBezTo>
                  <a:pt x="6950898" y="132031"/>
                  <a:pt x="6951320" y="131610"/>
                  <a:pt x="6950055" y="132031"/>
                </a:cubicBezTo>
                <a:close/>
                <a:moveTo>
                  <a:pt x="3120484" y="156904"/>
                </a:moveTo>
                <a:cubicBezTo>
                  <a:pt x="3093504" y="161541"/>
                  <a:pt x="3061886" y="149737"/>
                  <a:pt x="3034483" y="138776"/>
                </a:cubicBezTo>
                <a:cubicBezTo>
                  <a:pt x="3002022" y="126129"/>
                  <a:pt x="2972512" y="134139"/>
                  <a:pt x="2940473" y="137512"/>
                </a:cubicBezTo>
                <a:cubicBezTo>
                  <a:pt x="2894100" y="142992"/>
                  <a:pt x="2846040" y="134982"/>
                  <a:pt x="2798824" y="136669"/>
                </a:cubicBezTo>
                <a:cubicBezTo>
                  <a:pt x="2779010" y="137512"/>
                  <a:pt x="2757088" y="143414"/>
                  <a:pt x="2740225" y="153953"/>
                </a:cubicBezTo>
                <a:cubicBezTo>
                  <a:pt x="2713666" y="170394"/>
                  <a:pt x="2716617" y="201169"/>
                  <a:pt x="2744020" y="216346"/>
                </a:cubicBezTo>
                <a:cubicBezTo>
                  <a:pt x="2753716" y="221826"/>
                  <a:pt x="2765520" y="224356"/>
                  <a:pt x="2776481" y="224777"/>
                </a:cubicBezTo>
                <a:cubicBezTo>
                  <a:pt x="2835923" y="226464"/>
                  <a:pt x="2895786" y="228993"/>
                  <a:pt x="2955228" y="227728"/>
                </a:cubicBezTo>
                <a:cubicBezTo>
                  <a:pt x="3022258" y="226464"/>
                  <a:pt x="3088023" y="241219"/>
                  <a:pt x="3155054" y="235738"/>
                </a:cubicBezTo>
                <a:cubicBezTo>
                  <a:pt x="3160534" y="235317"/>
                  <a:pt x="3166014" y="240375"/>
                  <a:pt x="3171916" y="242483"/>
                </a:cubicBezTo>
                <a:cubicBezTo>
                  <a:pt x="3209858" y="254709"/>
                  <a:pt x="3247378" y="260611"/>
                  <a:pt x="3298810" y="242062"/>
                </a:cubicBezTo>
                <a:cubicBezTo>
                  <a:pt x="3276888" y="227728"/>
                  <a:pt x="3262976" y="220983"/>
                  <a:pt x="3252015" y="210865"/>
                </a:cubicBezTo>
                <a:cubicBezTo>
                  <a:pt x="3214917" y="176718"/>
                  <a:pt x="3178662" y="147208"/>
                  <a:pt x="3120484" y="156904"/>
                </a:cubicBezTo>
                <a:close/>
                <a:moveTo>
                  <a:pt x="5947976" y="153110"/>
                </a:moveTo>
                <a:cubicBezTo>
                  <a:pt x="5923524" y="121492"/>
                  <a:pt x="5893171" y="151424"/>
                  <a:pt x="5866612" y="142571"/>
                </a:cubicBezTo>
                <a:cubicBezTo>
                  <a:pt x="5856072" y="139198"/>
                  <a:pt x="5844690" y="137090"/>
                  <a:pt x="5833307" y="136247"/>
                </a:cubicBezTo>
                <a:cubicBezTo>
                  <a:pt x="5820660" y="134982"/>
                  <a:pt x="5806749" y="132874"/>
                  <a:pt x="5794944" y="136669"/>
                </a:cubicBezTo>
                <a:cubicBezTo>
                  <a:pt x="5772179" y="143835"/>
                  <a:pt x="5750258" y="161541"/>
                  <a:pt x="5727493" y="137512"/>
                </a:cubicBezTo>
                <a:cubicBezTo>
                  <a:pt x="5691659" y="148051"/>
                  <a:pt x="5655825" y="123600"/>
                  <a:pt x="5619149" y="137090"/>
                </a:cubicBezTo>
                <a:cubicBezTo>
                  <a:pt x="5609452" y="140463"/>
                  <a:pt x="5596805" y="137512"/>
                  <a:pt x="5585844" y="136247"/>
                </a:cubicBezTo>
                <a:cubicBezTo>
                  <a:pt x="5537363" y="130767"/>
                  <a:pt x="5488461" y="117698"/>
                  <a:pt x="5443352" y="149737"/>
                </a:cubicBezTo>
                <a:cubicBezTo>
                  <a:pt x="5439559" y="152267"/>
                  <a:pt x="5430705" y="145943"/>
                  <a:pt x="5424803" y="147208"/>
                </a:cubicBezTo>
                <a:cubicBezTo>
                  <a:pt x="5416372" y="148894"/>
                  <a:pt x="5408362" y="153953"/>
                  <a:pt x="5400773" y="156904"/>
                </a:cubicBezTo>
                <a:cubicBezTo>
                  <a:pt x="5405833" y="186414"/>
                  <a:pt x="5425225" y="193159"/>
                  <a:pt x="5447568" y="194846"/>
                </a:cubicBezTo>
                <a:cubicBezTo>
                  <a:pt x="5507010" y="200326"/>
                  <a:pt x="5566452" y="205385"/>
                  <a:pt x="5625894" y="210865"/>
                </a:cubicBezTo>
                <a:cubicBezTo>
                  <a:pt x="5729601" y="220562"/>
                  <a:pt x="5833729" y="229415"/>
                  <a:pt x="5938279" y="229836"/>
                </a:cubicBezTo>
                <a:cubicBezTo>
                  <a:pt x="5960201" y="229836"/>
                  <a:pt x="5982123" y="223513"/>
                  <a:pt x="6011633" y="218875"/>
                </a:cubicBezTo>
                <a:cubicBezTo>
                  <a:pt x="5985496" y="191895"/>
                  <a:pt x="5964417" y="174189"/>
                  <a:pt x="5947976" y="153110"/>
                </a:cubicBezTo>
                <a:close/>
                <a:moveTo>
                  <a:pt x="1401731" y="190208"/>
                </a:moveTo>
                <a:cubicBezTo>
                  <a:pt x="1390348" y="190630"/>
                  <a:pt x="1378544" y="196110"/>
                  <a:pt x="1368426" y="193581"/>
                </a:cubicBezTo>
                <a:cubicBezTo>
                  <a:pt x="1337652" y="186414"/>
                  <a:pt x="1305612" y="198218"/>
                  <a:pt x="1275259" y="185571"/>
                </a:cubicBezTo>
                <a:cubicBezTo>
                  <a:pt x="1269357" y="183042"/>
                  <a:pt x="1257553" y="185571"/>
                  <a:pt x="1253337" y="190208"/>
                </a:cubicBezTo>
                <a:cubicBezTo>
                  <a:pt x="1238160" y="206650"/>
                  <a:pt x="1223405" y="195267"/>
                  <a:pt x="1208650" y="191473"/>
                </a:cubicBezTo>
                <a:cubicBezTo>
                  <a:pt x="1199797" y="188944"/>
                  <a:pt x="1190944" y="182198"/>
                  <a:pt x="1182513" y="183042"/>
                </a:cubicBezTo>
                <a:cubicBezTo>
                  <a:pt x="1138669" y="187257"/>
                  <a:pt x="1094826" y="194002"/>
                  <a:pt x="1051403" y="199061"/>
                </a:cubicBezTo>
                <a:cubicBezTo>
                  <a:pt x="1043394" y="199904"/>
                  <a:pt x="1035384" y="200326"/>
                  <a:pt x="1026952" y="200326"/>
                </a:cubicBezTo>
                <a:cubicBezTo>
                  <a:pt x="975099" y="201169"/>
                  <a:pt x="924088" y="203699"/>
                  <a:pt x="880666" y="244591"/>
                </a:cubicBezTo>
                <a:cubicBezTo>
                  <a:pt x="908912" y="271572"/>
                  <a:pt x="911863" y="273680"/>
                  <a:pt x="950226" y="272415"/>
                </a:cubicBezTo>
                <a:cubicBezTo>
                  <a:pt x="1022736" y="270307"/>
                  <a:pt x="1095669" y="266513"/>
                  <a:pt x="1168179" y="265248"/>
                </a:cubicBezTo>
                <a:cubicBezTo>
                  <a:pt x="1238582" y="263984"/>
                  <a:pt x="1308985" y="281690"/>
                  <a:pt x="1378966" y="263562"/>
                </a:cubicBezTo>
                <a:cubicBezTo>
                  <a:pt x="1381917" y="262719"/>
                  <a:pt x="1385711" y="262719"/>
                  <a:pt x="1388662" y="263984"/>
                </a:cubicBezTo>
                <a:cubicBezTo>
                  <a:pt x="1424496" y="278739"/>
                  <a:pt x="1456535" y="257238"/>
                  <a:pt x="1502487" y="255552"/>
                </a:cubicBezTo>
                <a:cubicBezTo>
                  <a:pt x="1466231" y="231944"/>
                  <a:pt x="1440094" y="214660"/>
                  <a:pt x="1413956" y="197375"/>
                </a:cubicBezTo>
                <a:cubicBezTo>
                  <a:pt x="1410162" y="195267"/>
                  <a:pt x="1405946" y="190208"/>
                  <a:pt x="1401731" y="190208"/>
                </a:cubicBezTo>
                <a:close/>
                <a:moveTo>
                  <a:pt x="4784855" y="143835"/>
                </a:moveTo>
                <a:cubicBezTo>
                  <a:pt x="4714031" y="144257"/>
                  <a:pt x="4643207" y="144678"/>
                  <a:pt x="4574069" y="169551"/>
                </a:cubicBezTo>
                <a:cubicBezTo>
                  <a:pt x="4576177" y="197375"/>
                  <a:pt x="4586294" y="214660"/>
                  <a:pt x="4612853" y="219718"/>
                </a:cubicBezTo>
                <a:cubicBezTo>
                  <a:pt x="4639834" y="224356"/>
                  <a:pt x="4666815" y="230679"/>
                  <a:pt x="4693796" y="232787"/>
                </a:cubicBezTo>
                <a:cubicBezTo>
                  <a:pt x="4751551" y="237424"/>
                  <a:pt x="4809728" y="241640"/>
                  <a:pt x="4867483" y="242905"/>
                </a:cubicBezTo>
                <a:cubicBezTo>
                  <a:pt x="4929877" y="244591"/>
                  <a:pt x="4992691" y="243326"/>
                  <a:pt x="5055505" y="243326"/>
                </a:cubicBezTo>
                <a:cubicBezTo>
                  <a:pt x="5058035" y="238268"/>
                  <a:pt x="5060143" y="233630"/>
                  <a:pt x="5062672" y="228571"/>
                </a:cubicBezTo>
                <a:cubicBezTo>
                  <a:pt x="5040750" y="202434"/>
                  <a:pt x="5018828" y="176296"/>
                  <a:pt x="4991848" y="143835"/>
                </a:cubicBezTo>
                <a:cubicBezTo>
                  <a:pt x="4926925" y="143835"/>
                  <a:pt x="4856101" y="143414"/>
                  <a:pt x="4784855" y="143835"/>
                </a:cubicBezTo>
                <a:close/>
                <a:moveTo>
                  <a:pt x="8658269" y="2187"/>
                </a:moveTo>
                <a:cubicBezTo>
                  <a:pt x="8607680" y="2187"/>
                  <a:pt x="8555827" y="-3715"/>
                  <a:pt x="8505659" y="3873"/>
                </a:cubicBezTo>
                <a:cubicBezTo>
                  <a:pt x="8458022" y="11461"/>
                  <a:pt x="8408697" y="15677"/>
                  <a:pt x="8362325" y="32962"/>
                </a:cubicBezTo>
                <a:cubicBezTo>
                  <a:pt x="8339138" y="41815"/>
                  <a:pt x="8315109" y="49403"/>
                  <a:pt x="8293187" y="56991"/>
                </a:cubicBezTo>
                <a:cubicBezTo>
                  <a:pt x="8296981" y="105051"/>
                  <a:pt x="8305834" y="114747"/>
                  <a:pt x="8341246" y="110953"/>
                </a:cubicBezTo>
                <a:cubicBezTo>
                  <a:pt x="8378345" y="107158"/>
                  <a:pt x="8415443" y="99149"/>
                  <a:pt x="8452541" y="97884"/>
                </a:cubicBezTo>
                <a:cubicBezTo>
                  <a:pt x="8512404" y="95776"/>
                  <a:pt x="8571003" y="78491"/>
                  <a:pt x="8632131" y="92825"/>
                </a:cubicBezTo>
                <a:cubicBezTo>
                  <a:pt x="8657004" y="98727"/>
                  <a:pt x="8685249" y="91982"/>
                  <a:pt x="8720240" y="90717"/>
                </a:cubicBezTo>
                <a:cubicBezTo>
                  <a:pt x="8696632" y="56991"/>
                  <a:pt x="8678926" y="31697"/>
                  <a:pt x="8658269" y="218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3" name="Google Shape;143;p20"/>
          <p:cNvSpPr txBox="1">
            <a:spLocks noGrp="1"/>
          </p:cNvSpPr>
          <p:nvPr>
            <p:ph type="title"/>
          </p:nvPr>
        </p:nvSpPr>
        <p:spPr>
          <a:xfrm>
            <a:off x="855300" y="1584800"/>
            <a:ext cx="7433400" cy="19905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4500"/>
              <a:buNone/>
              <a:defRPr sz="45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4"/>
        <p:cNvGrpSpPr/>
        <p:nvPr/>
      </p:nvGrpSpPr>
      <p:grpSpPr>
        <a:xfrm>
          <a:off x="0" y="0"/>
          <a:ext cx="0" cy="0"/>
          <a:chOff x="0" y="0"/>
          <a:chExt cx="0" cy="0"/>
        </a:xfrm>
      </p:grpSpPr>
      <p:sp>
        <p:nvSpPr>
          <p:cNvPr id="145" name="Google Shape;145;p21"/>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a:lvl1pPr>
          </a:lstStyle>
          <a:p>
            <a:endParaRPr/>
          </a:p>
        </p:txBody>
      </p:sp>
      <p:sp>
        <p:nvSpPr>
          <p:cNvPr id="146" name="Google Shape;146;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93700" y="205988"/>
            <a:ext cx="6462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19" name="Google Shape;19;p3"/>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419100" algn="l">
              <a:lnSpc>
                <a:spcPct val="100000"/>
              </a:lnSpc>
              <a:spcBef>
                <a:spcPts val="600"/>
              </a:spcBef>
              <a:spcAft>
                <a:spcPts val="0"/>
              </a:spcAft>
              <a:buSzPts val="30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20" name="Google Shape;20;p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Google Shape;21;p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 name="Google Shape;22;p3"/>
          <p:cNvSpPr txBox="1">
            <a:spLocks noGrp="1"/>
          </p:cNvSpPr>
          <p:nvPr>
            <p:ph type="sldNum" idx="12"/>
          </p:nvPr>
        </p:nvSpPr>
        <p:spPr>
          <a:xfrm>
            <a:off x="8480575" y="4773133"/>
            <a:ext cx="548700" cy="313500"/>
          </a:xfrm>
          <a:prstGeom prst="rect">
            <a:avLst/>
          </a:prstGeom>
          <a:noFill/>
          <a:ln>
            <a:noFill/>
          </a:ln>
        </p:spPr>
        <p:txBody>
          <a:bodyPr spcFirstLastPara="1" wrap="square" lIns="91425" tIns="91425" rIns="91425" bIns="91425" anchor="t" anchorCtr="0">
            <a:noAutofit/>
          </a:bodyPr>
          <a:lstStyle>
            <a:lvl1pPr marL="0" lvl="0" indent="0" algn="r">
              <a:buClr>
                <a:srgbClr val="97ABBC"/>
              </a:buClr>
              <a:buSzPts val="1300"/>
              <a:buFont typeface="Lato"/>
              <a:buNone/>
              <a:defRPr/>
            </a:lvl1pPr>
            <a:lvl2pPr marL="0" lvl="1" indent="0" algn="r">
              <a:buClr>
                <a:srgbClr val="97ABBC"/>
              </a:buClr>
              <a:buSzPts val="1300"/>
              <a:buFont typeface="Lato"/>
              <a:buNone/>
              <a:defRPr/>
            </a:lvl2pPr>
            <a:lvl3pPr marL="0" lvl="2" indent="0" algn="r">
              <a:buClr>
                <a:srgbClr val="97ABBC"/>
              </a:buClr>
              <a:buSzPts val="1300"/>
              <a:buFont typeface="Lato"/>
              <a:buNone/>
              <a:defRPr/>
            </a:lvl3pPr>
            <a:lvl4pPr marL="0" lvl="3" indent="0" algn="r">
              <a:buClr>
                <a:srgbClr val="97ABBC"/>
              </a:buClr>
              <a:buSzPts val="1300"/>
              <a:buFont typeface="Lato"/>
              <a:buNone/>
              <a:defRPr/>
            </a:lvl4pPr>
            <a:lvl5pPr marL="0" lvl="4" indent="0" algn="r">
              <a:buClr>
                <a:srgbClr val="97ABBC"/>
              </a:buClr>
              <a:buSzPts val="1300"/>
              <a:buFont typeface="Lato"/>
              <a:buNone/>
              <a:defRPr/>
            </a:lvl5pPr>
            <a:lvl6pPr marL="0" lvl="5" indent="0" algn="r">
              <a:buClr>
                <a:srgbClr val="97ABBC"/>
              </a:buClr>
              <a:buSzPts val="1300"/>
              <a:buFont typeface="Lato"/>
              <a:buNone/>
              <a:defRPr/>
            </a:lvl6pPr>
            <a:lvl7pPr marL="0" lvl="6" indent="0" algn="r">
              <a:buClr>
                <a:srgbClr val="97ABBC"/>
              </a:buClr>
              <a:buSzPts val="1300"/>
              <a:buFont typeface="Lato"/>
              <a:buNone/>
              <a:defRPr/>
            </a:lvl7pPr>
            <a:lvl8pPr marL="0" lvl="7" indent="0" algn="r">
              <a:buClr>
                <a:srgbClr val="97ABBC"/>
              </a:buClr>
              <a:buSzPts val="1300"/>
              <a:buFont typeface="Lato"/>
              <a:buNone/>
              <a:defRPr/>
            </a:lvl8pPr>
            <a:lvl9pPr marL="0" lvl="8" indent="0" algn="r">
              <a:buClr>
                <a:srgbClr val="97ABBC"/>
              </a:buClr>
              <a:buSzPts val="1300"/>
              <a:buFont typeface="Lato"/>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7"/>
        <p:cNvGrpSpPr/>
        <p:nvPr/>
      </p:nvGrpSpPr>
      <p:grpSpPr>
        <a:xfrm>
          <a:off x="0" y="0"/>
          <a:ext cx="0" cy="0"/>
          <a:chOff x="0" y="0"/>
          <a:chExt cx="0" cy="0"/>
        </a:xfrm>
      </p:grpSpPr>
      <p:sp>
        <p:nvSpPr>
          <p:cNvPr id="148" name="Google Shape;148;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1">
  <p:cSld name="Caption">
    <p:spTree>
      <p:nvGrpSpPr>
        <p:cNvPr id="1" name="Shape 149"/>
        <p:cNvGrpSpPr/>
        <p:nvPr/>
      </p:nvGrpSpPr>
      <p:grpSpPr>
        <a:xfrm>
          <a:off x="0" y="0"/>
          <a:ext cx="0" cy="0"/>
          <a:chOff x="0" y="0"/>
          <a:chExt cx="0" cy="0"/>
        </a:xfrm>
      </p:grpSpPr>
      <p:sp>
        <p:nvSpPr>
          <p:cNvPr id="150" name="Google Shape;150;p23"/>
          <p:cNvSpPr txBox="1">
            <a:spLocks noGrp="1"/>
          </p:cNvSpPr>
          <p:nvPr>
            <p:ph type="body" idx="1"/>
          </p:nvPr>
        </p:nvSpPr>
        <p:spPr>
          <a:xfrm>
            <a:off x="893700" y="4649963"/>
            <a:ext cx="6462600" cy="350700"/>
          </a:xfrm>
          <a:prstGeom prst="rect">
            <a:avLst/>
          </a:prstGeom>
          <a:noFill/>
          <a:ln>
            <a:noFill/>
          </a:ln>
        </p:spPr>
        <p:txBody>
          <a:bodyPr spcFirstLastPara="1" wrap="square" lIns="91425" tIns="91425" rIns="91425" bIns="91425" anchor="b" anchorCtr="0">
            <a:noAutofit/>
          </a:bodyPr>
          <a:lstStyle>
            <a:lvl1pPr marL="457200" lvl="0" indent="-228600" algn="l" rtl="0">
              <a:lnSpc>
                <a:spcPct val="100000"/>
              </a:lnSpc>
              <a:spcBef>
                <a:spcPts val="360"/>
              </a:spcBef>
              <a:spcAft>
                <a:spcPts val="0"/>
              </a:spcAft>
              <a:buClr>
                <a:srgbClr val="2185C5"/>
              </a:buClr>
              <a:buSzPts val="1400"/>
              <a:buNone/>
              <a:defRPr sz="1400">
                <a:solidFill>
                  <a:srgbClr val="2185C5"/>
                </a:solidFill>
              </a:defRPr>
            </a:lvl1pPr>
            <a:lvl2pPr marL="914400" lvl="1" indent="-381000" algn="l" rtl="0">
              <a:lnSpc>
                <a:spcPct val="100000"/>
              </a:lnSpc>
              <a:spcBef>
                <a:spcPts val="0"/>
              </a:spcBef>
              <a:spcAft>
                <a:spcPts val="0"/>
              </a:spcAft>
              <a:buSzPts val="2400"/>
              <a:buChar char="○"/>
              <a:defRPr/>
            </a:lvl2pPr>
            <a:lvl3pPr marL="1371600" lvl="2" indent="-381000" algn="l" rtl="0">
              <a:lnSpc>
                <a:spcPct val="100000"/>
              </a:lnSpc>
              <a:spcBef>
                <a:spcPts val="0"/>
              </a:spcBef>
              <a:spcAft>
                <a:spcPts val="0"/>
              </a:spcAft>
              <a:buSzPts val="2400"/>
              <a:buChar char="■"/>
              <a:defRPr/>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342900" algn="l" rtl="0">
              <a:lnSpc>
                <a:spcPct val="100000"/>
              </a:lnSpc>
              <a:spcBef>
                <a:spcPts val="0"/>
              </a:spcBef>
              <a:spcAft>
                <a:spcPts val="0"/>
              </a:spcAft>
              <a:buSzPts val="1800"/>
              <a:buChar char="■"/>
              <a:defRPr/>
            </a:lvl6pPr>
            <a:lvl7pPr marL="3200400" lvl="6" indent="-342900" algn="l" rtl="0">
              <a:lnSpc>
                <a:spcPct val="100000"/>
              </a:lnSpc>
              <a:spcBef>
                <a:spcPts val="0"/>
              </a:spcBef>
              <a:spcAft>
                <a:spcPts val="0"/>
              </a:spcAft>
              <a:buSzPts val="1800"/>
              <a:buChar char="●"/>
              <a:defRPr/>
            </a:lvl7pPr>
            <a:lvl8pPr marL="3657600" lvl="7" indent="-342900" algn="l" rtl="0">
              <a:lnSpc>
                <a:spcPct val="100000"/>
              </a:lnSpc>
              <a:spcBef>
                <a:spcPts val="0"/>
              </a:spcBef>
              <a:spcAft>
                <a:spcPts val="0"/>
              </a:spcAft>
              <a:buSzPts val="1800"/>
              <a:buChar char="○"/>
              <a:defRPr/>
            </a:lvl8pPr>
            <a:lvl9pPr marL="4114800" lvl="8" indent="-342900" algn="l" rtl="0">
              <a:lnSpc>
                <a:spcPct val="100000"/>
              </a:lnSpc>
              <a:spcBef>
                <a:spcPts val="0"/>
              </a:spcBef>
              <a:spcAft>
                <a:spcPts val="0"/>
              </a:spcAft>
              <a:buSzPts val="1800"/>
              <a:buChar char="■"/>
              <a:defRPr/>
            </a:lvl9pPr>
          </a:lstStyle>
          <a:p>
            <a:endParaRPr/>
          </a:p>
        </p:txBody>
      </p:sp>
      <p:sp>
        <p:nvSpPr>
          <p:cNvPr id="151" name="Google Shape;151;p23"/>
          <p:cNvSpPr txBox="1">
            <a:spLocks noGrp="1"/>
          </p:cNvSpPr>
          <p:nvPr>
            <p:ph type="sldNum" idx="12"/>
          </p:nvPr>
        </p:nvSpPr>
        <p:spPr>
          <a:xfrm>
            <a:off x="8480575" y="4773133"/>
            <a:ext cx="548700" cy="313500"/>
          </a:xfrm>
          <a:prstGeom prst="rect">
            <a:avLst/>
          </a:prstGeom>
          <a:noFill/>
          <a:ln>
            <a:noFill/>
          </a:ln>
        </p:spPr>
        <p:txBody>
          <a:bodyPr spcFirstLastPara="1" wrap="square" lIns="91425" tIns="91425" rIns="91425" bIns="91425" anchor="t" anchorCtr="0">
            <a:noAutofit/>
          </a:bodyPr>
          <a:lstStyle>
            <a:lvl1pPr marL="0" lvl="0" indent="0" algn="r" rtl="0">
              <a:buClr>
                <a:srgbClr val="2185C5"/>
              </a:buClr>
              <a:buSzPts val="1300"/>
              <a:buFont typeface="Lato"/>
              <a:buNone/>
              <a:defRPr sz="1300" b="0" i="0" u="none" strike="noStrike" cap="none">
                <a:solidFill>
                  <a:srgbClr val="2185C5"/>
                </a:solidFill>
                <a:latin typeface="Lato"/>
                <a:ea typeface="Lato"/>
                <a:cs typeface="Lato"/>
                <a:sym typeface="Lato"/>
              </a:defRPr>
            </a:lvl1pPr>
            <a:lvl2pPr marL="0" lvl="1" indent="0" algn="r" rtl="0">
              <a:buClr>
                <a:srgbClr val="2185C5"/>
              </a:buClr>
              <a:buSzPts val="1300"/>
              <a:buFont typeface="Lato"/>
              <a:buNone/>
              <a:defRPr sz="1300" b="0" i="0" u="none" strike="noStrike" cap="none">
                <a:solidFill>
                  <a:srgbClr val="2185C5"/>
                </a:solidFill>
                <a:latin typeface="Lato"/>
                <a:ea typeface="Lato"/>
                <a:cs typeface="Lato"/>
                <a:sym typeface="Lato"/>
              </a:defRPr>
            </a:lvl2pPr>
            <a:lvl3pPr marL="0" lvl="2" indent="0" algn="r" rtl="0">
              <a:buClr>
                <a:srgbClr val="2185C5"/>
              </a:buClr>
              <a:buSzPts val="1300"/>
              <a:buFont typeface="Lato"/>
              <a:buNone/>
              <a:defRPr sz="1300" b="0" i="0" u="none" strike="noStrike" cap="none">
                <a:solidFill>
                  <a:srgbClr val="2185C5"/>
                </a:solidFill>
                <a:latin typeface="Lato"/>
                <a:ea typeface="Lato"/>
                <a:cs typeface="Lato"/>
                <a:sym typeface="Lato"/>
              </a:defRPr>
            </a:lvl3pPr>
            <a:lvl4pPr marL="0" lvl="3" indent="0" algn="r" rtl="0">
              <a:buClr>
                <a:srgbClr val="2185C5"/>
              </a:buClr>
              <a:buSzPts val="1300"/>
              <a:buFont typeface="Lato"/>
              <a:buNone/>
              <a:defRPr sz="1300" b="0" i="0" u="none" strike="noStrike" cap="none">
                <a:solidFill>
                  <a:srgbClr val="2185C5"/>
                </a:solidFill>
                <a:latin typeface="Lato"/>
                <a:ea typeface="Lato"/>
                <a:cs typeface="Lato"/>
                <a:sym typeface="Lato"/>
              </a:defRPr>
            </a:lvl4pPr>
            <a:lvl5pPr marL="0" lvl="4" indent="0" algn="r" rtl="0">
              <a:buClr>
                <a:srgbClr val="2185C5"/>
              </a:buClr>
              <a:buSzPts val="1300"/>
              <a:buFont typeface="Lato"/>
              <a:buNone/>
              <a:defRPr sz="1300" b="0" i="0" u="none" strike="noStrike" cap="none">
                <a:solidFill>
                  <a:srgbClr val="2185C5"/>
                </a:solidFill>
                <a:latin typeface="Lato"/>
                <a:ea typeface="Lato"/>
                <a:cs typeface="Lato"/>
                <a:sym typeface="Lato"/>
              </a:defRPr>
            </a:lvl5pPr>
            <a:lvl6pPr marL="0" lvl="5" indent="0" algn="r" rtl="0">
              <a:buClr>
                <a:srgbClr val="2185C5"/>
              </a:buClr>
              <a:buSzPts val="1300"/>
              <a:buFont typeface="Lato"/>
              <a:buNone/>
              <a:defRPr sz="1300" b="0" i="0" u="none" strike="noStrike" cap="none">
                <a:solidFill>
                  <a:srgbClr val="2185C5"/>
                </a:solidFill>
                <a:latin typeface="Lato"/>
                <a:ea typeface="Lato"/>
                <a:cs typeface="Lato"/>
                <a:sym typeface="Lato"/>
              </a:defRPr>
            </a:lvl6pPr>
            <a:lvl7pPr marL="0" lvl="6" indent="0" algn="r" rtl="0">
              <a:buClr>
                <a:srgbClr val="2185C5"/>
              </a:buClr>
              <a:buSzPts val="1300"/>
              <a:buFont typeface="Lato"/>
              <a:buNone/>
              <a:defRPr sz="1300" b="0" i="0" u="none" strike="noStrike" cap="none">
                <a:solidFill>
                  <a:srgbClr val="2185C5"/>
                </a:solidFill>
                <a:latin typeface="Lato"/>
                <a:ea typeface="Lato"/>
                <a:cs typeface="Lato"/>
                <a:sym typeface="Lato"/>
              </a:defRPr>
            </a:lvl7pPr>
            <a:lvl8pPr marL="0" lvl="7" indent="0" algn="r" rtl="0">
              <a:buClr>
                <a:srgbClr val="2185C5"/>
              </a:buClr>
              <a:buSzPts val="1300"/>
              <a:buFont typeface="Lato"/>
              <a:buNone/>
              <a:defRPr sz="1300" b="0" i="0" u="none" strike="noStrike" cap="none">
                <a:solidFill>
                  <a:srgbClr val="2185C5"/>
                </a:solidFill>
                <a:latin typeface="Lato"/>
                <a:ea typeface="Lato"/>
                <a:cs typeface="Lato"/>
                <a:sym typeface="Lato"/>
              </a:defRPr>
            </a:lvl8pPr>
            <a:lvl9pPr marL="0" lvl="8" indent="0" algn="r" rtl="0">
              <a:buClr>
                <a:srgbClr val="2185C5"/>
              </a:buClr>
              <a:buSzPts val="1300"/>
              <a:buFont typeface="Lato"/>
              <a:buNone/>
              <a:defRPr sz="1300" b="0" i="0" u="none" strike="noStrike" cap="none">
                <a:solidFill>
                  <a:srgbClr val="2185C5"/>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1 column 1">
  <p:cSld name="TITLE_AND_BODY_1">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54" name="Google Shape;154;p24"/>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155" name="Google Shape;155;p2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1 column 2">
  <p:cSld name="TITLE_AND_BODY_2">
    <p:spTree>
      <p:nvGrpSpPr>
        <p:cNvPr id="1" name="Shape 156"/>
        <p:cNvGrpSpPr/>
        <p:nvPr/>
      </p:nvGrpSpPr>
      <p:grpSpPr>
        <a:xfrm>
          <a:off x="0" y="0"/>
          <a:ext cx="0" cy="0"/>
          <a:chOff x="0" y="0"/>
          <a:chExt cx="0" cy="0"/>
        </a:xfrm>
      </p:grpSpPr>
      <p:grpSp>
        <p:nvGrpSpPr>
          <p:cNvPr id="157" name="Google Shape;157;p25"/>
          <p:cNvGrpSpPr/>
          <p:nvPr/>
        </p:nvGrpSpPr>
        <p:grpSpPr>
          <a:xfrm>
            <a:off x="5005048" y="0"/>
            <a:ext cx="4138960" cy="5143642"/>
            <a:chOff x="5005048" y="0"/>
            <a:chExt cx="4138960" cy="5143642"/>
          </a:xfrm>
        </p:grpSpPr>
        <p:sp>
          <p:nvSpPr>
            <p:cNvPr id="158" name="Google Shape;158;p25"/>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25"/>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25"/>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1" name="Google Shape;161;p25"/>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62" name="Google Shape;162;p25"/>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163" name="Google Shape;163;p2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1">
  <p:cSld name="BLANK_2">
    <p:spTree>
      <p:nvGrpSpPr>
        <p:cNvPr id="1" name="Shape 164"/>
        <p:cNvGrpSpPr/>
        <p:nvPr/>
      </p:nvGrpSpPr>
      <p:grpSpPr>
        <a:xfrm>
          <a:off x="0" y="0"/>
          <a:ext cx="0" cy="0"/>
          <a:chOff x="0" y="0"/>
          <a:chExt cx="0" cy="0"/>
        </a:xfrm>
      </p:grpSpPr>
      <p:sp>
        <p:nvSpPr>
          <p:cNvPr id="165" name="Google Shape;165;p2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1 column 3">
  <p:cSld name="TITLE_AND_BODY_3">
    <p:spTree>
      <p:nvGrpSpPr>
        <p:cNvPr id="1" name="Shape 166"/>
        <p:cNvGrpSpPr/>
        <p:nvPr/>
      </p:nvGrpSpPr>
      <p:grpSpPr>
        <a:xfrm>
          <a:off x="0" y="0"/>
          <a:ext cx="0" cy="0"/>
          <a:chOff x="0" y="0"/>
          <a:chExt cx="0" cy="0"/>
        </a:xfrm>
      </p:grpSpPr>
      <p:grpSp>
        <p:nvGrpSpPr>
          <p:cNvPr id="167" name="Google Shape;167;p27"/>
          <p:cNvGrpSpPr/>
          <p:nvPr/>
        </p:nvGrpSpPr>
        <p:grpSpPr>
          <a:xfrm>
            <a:off x="5005048" y="0"/>
            <a:ext cx="4138960" cy="5143642"/>
            <a:chOff x="5005048" y="0"/>
            <a:chExt cx="4138960" cy="5143642"/>
          </a:xfrm>
        </p:grpSpPr>
        <p:sp>
          <p:nvSpPr>
            <p:cNvPr id="168" name="Google Shape;168;p27"/>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27"/>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27"/>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1" name="Google Shape;171;p27"/>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2" name="Google Shape;172;p27"/>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173" name="Google Shape;173;p2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93700" y="205988"/>
            <a:ext cx="6462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a:solidFill>
                  <a:srgbClr val="0070C0"/>
                </a:solidFill>
                <a:latin typeface="Calibri"/>
                <a:ea typeface="Calibri"/>
                <a:cs typeface="Calibri"/>
                <a:sym typeface="Calibri"/>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25" name="Google Shape;25;p4"/>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71475" algn="l">
              <a:lnSpc>
                <a:spcPct val="100000"/>
              </a:lnSpc>
              <a:spcBef>
                <a:spcPts val="600"/>
              </a:spcBef>
              <a:spcAft>
                <a:spcPts val="0"/>
              </a:spcAft>
              <a:buSzPts val="2250"/>
              <a:buFont typeface="Arial"/>
              <a:buChar char="•"/>
              <a:defRPr>
                <a:latin typeface="Calibri"/>
                <a:ea typeface="Calibri"/>
                <a:cs typeface="Calibri"/>
                <a:sym typeface="Calibri"/>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26" name="Google Shape;26;p4"/>
          <p:cNvSpPr/>
          <p:nvPr/>
        </p:nvSpPr>
        <p:spPr>
          <a:xfrm>
            <a:off x="7356366" y="5066325"/>
            <a:ext cx="893700" cy="77100"/>
          </a:xfrm>
          <a:prstGeom prst="rect">
            <a:avLst/>
          </a:prstGeom>
          <a:solidFill>
            <a:srgbClr val="6774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7" name="Google Shape;27;p4"/>
          <p:cNvSpPr/>
          <p:nvPr/>
        </p:nvSpPr>
        <p:spPr>
          <a:xfrm>
            <a:off x="8250312" y="5066325"/>
            <a:ext cx="893700" cy="77100"/>
          </a:xfrm>
          <a:prstGeom prst="rect">
            <a:avLst/>
          </a:prstGeom>
          <a:solidFill>
            <a:srgbClr val="FF820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8" name="Google Shape;28;p4"/>
          <p:cNvSpPr/>
          <p:nvPr/>
        </p:nvSpPr>
        <p:spPr>
          <a:xfrm>
            <a:off x="0" y="5066325"/>
            <a:ext cx="893700" cy="77100"/>
          </a:xfrm>
          <a:prstGeom prst="rect">
            <a:avLst/>
          </a:prstGeom>
          <a:solidFill>
            <a:srgbClr val="EFD7A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9" name="Google Shape;29;p4"/>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0" name="Google Shape;30;p4"/>
          <p:cNvSpPr txBox="1">
            <a:spLocks noGrp="1"/>
          </p:cNvSpPr>
          <p:nvPr>
            <p:ph type="sldNum" idx="12"/>
          </p:nvPr>
        </p:nvSpPr>
        <p:spPr>
          <a:xfrm>
            <a:off x="8480575" y="4773133"/>
            <a:ext cx="548700" cy="313500"/>
          </a:xfrm>
          <a:prstGeom prst="rect">
            <a:avLst/>
          </a:prstGeom>
          <a:noFill/>
          <a:ln>
            <a:noFill/>
          </a:ln>
        </p:spPr>
        <p:txBody>
          <a:bodyPr spcFirstLastPara="1" wrap="square" lIns="91425" tIns="91425" rIns="91425" bIns="91425" anchor="t" anchorCtr="0">
            <a:noAutofit/>
          </a:bodyPr>
          <a:lstStyle>
            <a:lvl1pPr marL="0" lvl="0" indent="0" algn="r">
              <a:buClr>
                <a:srgbClr val="97ABBC"/>
              </a:buClr>
              <a:buSzPts val="1300"/>
              <a:buFont typeface="Lato"/>
              <a:buNone/>
              <a:defRPr sz="1300">
                <a:solidFill>
                  <a:srgbClr val="97ABBC"/>
                </a:solidFill>
                <a:latin typeface="Lato"/>
                <a:ea typeface="Lato"/>
                <a:cs typeface="Lato"/>
                <a:sym typeface="Lato"/>
              </a:defRPr>
            </a:lvl1pPr>
            <a:lvl2pPr marL="0" lvl="1" indent="0" algn="r">
              <a:buClr>
                <a:srgbClr val="97ABBC"/>
              </a:buClr>
              <a:buSzPts val="1300"/>
              <a:buFont typeface="Lato"/>
              <a:buNone/>
              <a:defRPr sz="1300">
                <a:solidFill>
                  <a:srgbClr val="97ABBC"/>
                </a:solidFill>
                <a:latin typeface="Lato"/>
                <a:ea typeface="Lato"/>
                <a:cs typeface="Lato"/>
                <a:sym typeface="Lato"/>
              </a:defRPr>
            </a:lvl2pPr>
            <a:lvl3pPr marL="0" lvl="2" indent="0" algn="r">
              <a:buClr>
                <a:srgbClr val="97ABBC"/>
              </a:buClr>
              <a:buSzPts val="1300"/>
              <a:buFont typeface="Lato"/>
              <a:buNone/>
              <a:defRPr sz="1300">
                <a:solidFill>
                  <a:srgbClr val="97ABBC"/>
                </a:solidFill>
                <a:latin typeface="Lato"/>
                <a:ea typeface="Lato"/>
                <a:cs typeface="Lato"/>
                <a:sym typeface="Lato"/>
              </a:defRPr>
            </a:lvl3pPr>
            <a:lvl4pPr marL="0" lvl="3" indent="0" algn="r">
              <a:buClr>
                <a:srgbClr val="97ABBC"/>
              </a:buClr>
              <a:buSzPts val="1300"/>
              <a:buFont typeface="Lato"/>
              <a:buNone/>
              <a:defRPr sz="1300">
                <a:solidFill>
                  <a:srgbClr val="97ABBC"/>
                </a:solidFill>
                <a:latin typeface="Lato"/>
                <a:ea typeface="Lato"/>
                <a:cs typeface="Lato"/>
                <a:sym typeface="Lato"/>
              </a:defRPr>
            </a:lvl4pPr>
            <a:lvl5pPr marL="0" lvl="4" indent="0" algn="r">
              <a:buClr>
                <a:srgbClr val="97ABBC"/>
              </a:buClr>
              <a:buSzPts val="1300"/>
              <a:buFont typeface="Lato"/>
              <a:buNone/>
              <a:defRPr sz="1300">
                <a:solidFill>
                  <a:srgbClr val="97ABBC"/>
                </a:solidFill>
                <a:latin typeface="Lato"/>
                <a:ea typeface="Lato"/>
                <a:cs typeface="Lato"/>
                <a:sym typeface="Lato"/>
              </a:defRPr>
            </a:lvl5pPr>
            <a:lvl6pPr marL="0" lvl="5" indent="0" algn="r">
              <a:buClr>
                <a:srgbClr val="97ABBC"/>
              </a:buClr>
              <a:buSzPts val="1300"/>
              <a:buFont typeface="Lato"/>
              <a:buNone/>
              <a:defRPr sz="1300">
                <a:solidFill>
                  <a:srgbClr val="97ABBC"/>
                </a:solidFill>
                <a:latin typeface="Lato"/>
                <a:ea typeface="Lato"/>
                <a:cs typeface="Lato"/>
                <a:sym typeface="Lato"/>
              </a:defRPr>
            </a:lvl6pPr>
            <a:lvl7pPr marL="0" lvl="6" indent="0" algn="r">
              <a:buClr>
                <a:srgbClr val="97ABBC"/>
              </a:buClr>
              <a:buSzPts val="1300"/>
              <a:buFont typeface="Lato"/>
              <a:buNone/>
              <a:defRPr sz="1300">
                <a:solidFill>
                  <a:srgbClr val="97ABBC"/>
                </a:solidFill>
                <a:latin typeface="Lato"/>
                <a:ea typeface="Lato"/>
                <a:cs typeface="Lato"/>
                <a:sym typeface="Lato"/>
              </a:defRPr>
            </a:lvl7pPr>
            <a:lvl8pPr marL="0" lvl="7" indent="0" algn="r">
              <a:buClr>
                <a:srgbClr val="97ABBC"/>
              </a:buClr>
              <a:buSzPts val="1300"/>
              <a:buFont typeface="Lato"/>
              <a:buNone/>
              <a:defRPr sz="1300">
                <a:solidFill>
                  <a:srgbClr val="97ABBC"/>
                </a:solidFill>
                <a:latin typeface="Lato"/>
                <a:ea typeface="Lato"/>
                <a:cs typeface="Lato"/>
                <a:sym typeface="Lato"/>
              </a:defRPr>
            </a:lvl8pPr>
            <a:lvl9pPr marL="0" lvl="8" indent="0" algn="r">
              <a:buClr>
                <a:srgbClr val="97ABBC"/>
              </a:buClr>
              <a:buSzPts val="1300"/>
              <a:buFont typeface="Lato"/>
              <a:buNone/>
              <a:defRPr sz="1300">
                <a:solidFill>
                  <a:srgbClr val="97ABBC"/>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205988"/>
            <a:ext cx="6462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a:latin typeface="Calibri"/>
                <a:ea typeface="Calibri"/>
                <a:cs typeface="Calibri"/>
                <a:sym typeface="Calibri"/>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33" name="Google Shape;33;p5"/>
          <p:cNvSpPr txBox="1">
            <a:spLocks noGrp="1"/>
          </p:cNvSpPr>
          <p:nvPr>
            <p:ph type="body" idx="1"/>
          </p:nvPr>
        </p:nvSpPr>
        <p:spPr>
          <a:xfrm>
            <a:off x="893625" y="1200150"/>
            <a:ext cx="3136800" cy="37257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atin typeface="Calibri"/>
                <a:ea typeface="Calibri"/>
                <a:cs typeface="Calibri"/>
                <a:sym typeface="Calibri"/>
              </a:defRPr>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34" name="Google Shape;34;p5"/>
          <p:cNvSpPr txBox="1">
            <a:spLocks noGrp="1"/>
          </p:cNvSpPr>
          <p:nvPr>
            <p:ph type="body" idx="2"/>
          </p:nvPr>
        </p:nvSpPr>
        <p:spPr>
          <a:xfrm>
            <a:off x="4219456" y="1200150"/>
            <a:ext cx="3136800" cy="37257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atin typeface="Calibri"/>
                <a:ea typeface="Calibri"/>
                <a:cs typeface="Calibri"/>
                <a:sym typeface="Calibri"/>
              </a:defRPr>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35" name="Google Shape;35;p5"/>
          <p:cNvSpPr/>
          <p:nvPr/>
        </p:nvSpPr>
        <p:spPr>
          <a:xfrm>
            <a:off x="7356366" y="5066325"/>
            <a:ext cx="893700" cy="77100"/>
          </a:xfrm>
          <a:prstGeom prst="rect">
            <a:avLst/>
          </a:prstGeom>
          <a:solidFill>
            <a:srgbClr val="7FCA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6" name="Google Shape;36;p5"/>
          <p:cNvSpPr/>
          <p:nvPr/>
        </p:nvSpPr>
        <p:spPr>
          <a:xfrm>
            <a:off x="8250312" y="5066325"/>
            <a:ext cx="893700" cy="77100"/>
          </a:xfrm>
          <a:prstGeom prst="rect">
            <a:avLst/>
          </a:prstGeom>
          <a:solidFill>
            <a:srgbClr val="BC158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7" name="Google Shape;37;p5"/>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8" name="Google Shape;38;p5"/>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9" name="Google Shape;39;p5"/>
          <p:cNvSpPr txBox="1">
            <a:spLocks noGrp="1"/>
          </p:cNvSpPr>
          <p:nvPr>
            <p:ph type="sldNum" idx="12"/>
          </p:nvPr>
        </p:nvSpPr>
        <p:spPr>
          <a:xfrm>
            <a:off x="8480575" y="4773133"/>
            <a:ext cx="548700" cy="313500"/>
          </a:xfrm>
          <a:prstGeom prst="rect">
            <a:avLst/>
          </a:prstGeom>
          <a:noFill/>
          <a:ln>
            <a:noFill/>
          </a:ln>
        </p:spPr>
        <p:txBody>
          <a:bodyPr spcFirstLastPara="1" wrap="square" lIns="91425" tIns="91425" rIns="91425" bIns="91425" anchor="t" anchorCtr="0">
            <a:noAutofit/>
          </a:bodyPr>
          <a:lstStyle>
            <a:lvl1pPr marL="0" lvl="0" indent="0" algn="r">
              <a:buClr>
                <a:srgbClr val="97ABBC"/>
              </a:buClr>
              <a:buSzPts val="1300"/>
              <a:buFont typeface="Lato"/>
              <a:buNone/>
              <a:defRPr sz="1300">
                <a:solidFill>
                  <a:srgbClr val="97ABBC"/>
                </a:solidFill>
                <a:latin typeface="Lato"/>
                <a:ea typeface="Lato"/>
                <a:cs typeface="Lato"/>
                <a:sym typeface="Lato"/>
              </a:defRPr>
            </a:lvl1pPr>
            <a:lvl2pPr marL="0" lvl="1" indent="0" algn="r">
              <a:buClr>
                <a:srgbClr val="97ABBC"/>
              </a:buClr>
              <a:buSzPts val="1300"/>
              <a:buFont typeface="Lato"/>
              <a:buNone/>
              <a:defRPr sz="1300">
                <a:solidFill>
                  <a:srgbClr val="97ABBC"/>
                </a:solidFill>
                <a:latin typeface="Lato"/>
                <a:ea typeface="Lato"/>
                <a:cs typeface="Lato"/>
                <a:sym typeface="Lato"/>
              </a:defRPr>
            </a:lvl2pPr>
            <a:lvl3pPr marL="0" lvl="2" indent="0" algn="r">
              <a:buClr>
                <a:srgbClr val="97ABBC"/>
              </a:buClr>
              <a:buSzPts val="1300"/>
              <a:buFont typeface="Lato"/>
              <a:buNone/>
              <a:defRPr sz="1300">
                <a:solidFill>
                  <a:srgbClr val="97ABBC"/>
                </a:solidFill>
                <a:latin typeface="Lato"/>
                <a:ea typeface="Lato"/>
                <a:cs typeface="Lato"/>
                <a:sym typeface="Lato"/>
              </a:defRPr>
            </a:lvl3pPr>
            <a:lvl4pPr marL="0" lvl="3" indent="0" algn="r">
              <a:buClr>
                <a:srgbClr val="97ABBC"/>
              </a:buClr>
              <a:buSzPts val="1300"/>
              <a:buFont typeface="Lato"/>
              <a:buNone/>
              <a:defRPr sz="1300">
                <a:solidFill>
                  <a:srgbClr val="97ABBC"/>
                </a:solidFill>
                <a:latin typeface="Lato"/>
                <a:ea typeface="Lato"/>
                <a:cs typeface="Lato"/>
                <a:sym typeface="Lato"/>
              </a:defRPr>
            </a:lvl4pPr>
            <a:lvl5pPr marL="0" lvl="4" indent="0" algn="r">
              <a:buClr>
                <a:srgbClr val="97ABBC"/>
              </a:buClr>
              <a:buSzPts val="1300"/>
              <a:buFont typeface="Lato"/>
              <a:buNone/>
              <a:defRPr sz="1300">
                <a:solidFill>
                  <a:srgbClr val="97ABBC"/>
                </a:solidFill>
                <a:latin typeface="Lato"/>
                <a:ea typeface="Lato"/>
                <a:cs typeface="Lato"/>
                <a:sym typeface="Lato"/>
              </a:defRPr>
            </a:lvl5pPr>
            <a:lvl6pPr marL="0" lvl="5" indent="0" algn="r">
              <a:buClr>
                <a:srgbClr val="97ABBC"/>
              </a:buClr>
              <a:buSzPts val="1300"/>
              <a:buFont typeface="Lato"/>
              <a:buNone/>
              <a:defRPr sz="1300">
                <a:solidFill>
                  <a:srgbClr val="97ABBC"/>
                </a:solidFill>
                <a:latin typeface="Lato"/>
                <a:ea typeface="Lato"/>
                <a:cs typeface="Lato"/>
                <a:sym typeface="Lato"/>
              </a:defRPr>
            </a:lvl6pPr>
            <a:lvl7pPr marL="0" lvl="6" indent="0" algn="r">
              <a:buClr>
                <a:srgbClr val="97ABBC"/>
              </a:buClr>
              <a:buSzPts val="1300"/>
              <a:buFont typeface="Lato"/>
              <a:buNone/>
              <a:defRPr sz="1300">
                <a:solidFill>
                  <a:srgbClr val="97ABBC"/>
                </a:solidFill>
                <a:latin typeface="Lato"/>
                <a:ea typeface="Lato"/>
                <a:cs typeface="Lato"/>
                <a:sym typeface="Lato"/>
              </a:defRPr>
            </a:lvl7pPr>
            <a:lvl8pPr marL="0" lvl="7" indent="0" algn="r">
              <a:buClr>
                <a:srgbClr val="97ABBC"/>
              </a:buClr>
              <a:buSzPts val="1300"/>
              <a:buFont typeface="Lato"/>
              <a:buNone/>
              <a:defRPr sz="1300">
                <a:solidFill>
                  <a:srgbClr val="97ABBC"/>
                </a:solidFill>
                <a:latin typeface="Lato"/>
                <a:ea typeface="Lato"/>
                <a:cs typeface="Lato"/>
                <a:sym typeface="Lato"/>
              </a:defRPr>
            </a:lvl8pPr>
            <a:lvl9pPr marL="0" lvl="8" indent="0" algn="r">
              <a:buClr>
                <a:srgbClr val="97ABBC"/>
              </a:buClr>
              <a:buSzPts val="1300"/>
              <a:buFont typeface="Lato"/>
              <a:buNone/>
              <a:defRPr sz="1300">
                <a:solidFill>
                  <a:srgbClr val="97ABBC"/>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93700" y="205988"/>
            <a:ext cx="6462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42" name="Google Shape;42;p6"/>
          <p:cNvSpPr txBox="1">
            <a:spLocks noGrp="1"/>
          </p:cNvSpPr>
          <p:nvPr>
            <p:ph type="body" idx="1"/>
          </p:nvPr>
        </p:nvSpPr>
        <p:spPr>
          <a:xfrm>
            <a:off x="893700" y="1200150"/>
            <a:ext cx="2371200" cy="3725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43" name="Google Shape;43;p6"/>
          <p:cNvSpPr txBox="1">
            <a:spLocks noGrp="1"/>
          </p:cNvSpPr>
          <p:nvPr>
            <p:ph type="body" idx="2"/>
          </p:nvPr>
        </p:nvSpPr>
        <p:spPr>
          <a:xfrm>
            <a:off x="3386404" y="1200150"/>
            <a:ext cx="2371200" cy="3725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44" name="Google Shape;44;p6"/>
          <p:cNvSpPr txBox="1">
            <a:spLocks noGrp="1"/>
          </p:cNvSpPr>
          <p:nvPr>
            <p:ph type="body" idx="3"/>
          </p:nvPr>
        </p:nvSpPr>
        <p:spPr>
          <a:xfrm>
            <a:off x="5879107" y="1200150"/>
            <a:ext cx="2371200" cy="3725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45" name="Google Shape;45;p6"/>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46" name="Google Shape;46;p6"/>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47" name="Google Shape;47;p6"/>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48" name="Google Shape;48;p6"/>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49" name="Google Shape;49;p6"/>
          <p:cNvSpPr txBox="1">
            <a:spLocks noGrp="1"/>
          </p:cNvSpPr>
          <p:nvPr>
            <p:ph type="sldNum" idx="12"/>
          </p:nvPr>
        </p:nvSpPr>
        <p:spPr>
          <a:xfrm>
            <a:off x="8480575" y="4773133"/>
            <a:ext cx="548700" cy="313500"/>
          </a:xfrm>
          <a:prstGeom prst="rect">
            <a:avLst/>
          </a:prstGeom>
          <a:noFill/>
          <a:ln>
            <a:noFill/>
          </a:ln>
        </p:spPr>
        <p:txBody>
          <a:bodyPr spcFirstLastPara="1" wrap="square" lIns="91425" tIns="91425" rIns="91425" bIns="91425" anchor="t" anchorCtr="0">
            <a:noAutofit/>
          </a:bodyPr>
          <a:lstStyle>
            <a:lvl1pPr marL="0" lvl="0" indent="0" algn="r">
              <a:buClr>
                <a:srgbClr val="97ABBC"/>
              </a:buClr>
              <a:buSzPts val="1300"/>
              <a:buFont typeface="Lato"/>
              <a:buNone/>
              <a:defRPr sz="1300">
                <a:solidFill>
                  <a:srgbClr val="97ABBC"/>
                </a:solidFill>
                <a:latin typeface="Lato"/>
                <a:ea typeface="Lato"/>
                <a:cs typeface="Lato"/>
                <a:sym typeface="Lato"/>
              </a:defRPr>
            </a:lvl1pPr>
            <a:lvl2pPr marL="0" lvl="1" indent="0" algn="r">
              <a:buClr>
                <a:srgbClr val="97ABBC"/>
              </a:buClr>
              <a:buSzPts val="1300"/>
              <a:buFont typeface="Lato"/>
              <a:buNone/>
              <a:defRPr sz="1300">
                <a:solidFill>
                  <a:srgbClr val="97ABBC"/>
                </a:solidFill>
                <a:latin typeface="Lato"/>
                <a:ea typeface="Lato"/>
                <a:cs typeface="Lato"/>
                <a:sym typeface="Lato"/>
              </a:defRPr>
            </a:lvl2pPr>
            <a:lvl3pPr marL="0" lvl="2" indent="0" algn="r">
              <a:buClr>
                <a:srgbClr val="97ABBC"/>
              </a:buClr>
              <a:buSzPts val="1300"/>
              <a:buFont typeface="Lato"/>
              <a:buNone/>
              <a:defRPr sz="1300">
                <a:solidFill>
                  <a:srgbClr val="97ABBC"/>
                </a:solidFill>
                <a:latin typeface="Lato"/>
                <a:ea typeface="Lato"/>
                <a:cs typeface="Lato"/>
                <a:sym typeface="Lato"/>
              </a:defRPr>
            </a:lvl3pPr>
            <a:lvl4pPr marL="0" lvl="3" indent="0" algn="r">
              <a:buClr>
                <a:srgbClr val="97ABBC"/>
              </a:buClr>
              <a:buSzPts val="1300"/>
              <a:buFont typeface="Lato"/>
              <a:buNone/>
              <a:defRPr sz="1300">
                <a:solidFill>
                  <a:srgbClr val="97ABBC"/>
                </a:solidFill>
                <a:latin typeface="Lato"/>
                <a:ea typeface="Lato"/>
                <a:cs typeface="Lato"/>
                <a:sym typeface="Lato"/>
              </a:defRPr>
            </a:lvl4pPr>
            <a:lvl5pPr marL="0" lvl="4" indent="0" algn="r">
              <a:buClr>
                <a:srgbClr val="97ABBC"/>
              </a:buClr>
              <a:buSzPts val="1300"/>
              <a:buFont typeface="Lato"/>
              <a:buNone/>
              <a:defRPr sz="1300">
                <a:solidFill>
                  <a:srgbClr val="97ABBC"/>
                </a:solidFill>
                <a:latin typeface="Lato"/>
                <a:ea typeface="Lato"/>
                <a:cs typeface="Lato"/>
                <a:sym typeface="Lato"/>
              </a:defRPr>
            </a:lvl5pPr>
            <a:lvl6pPr marL="0" lvl="5" indent="0" algn="r">
              <a:buClr>
                <a:srgbClr val="97ABBC"/>
              </a:buClr>
              <a:buSzPts val="1300"/>
              <a:buFont typeface="Lato"/>
              <a:buNone/>
              <a:defRPr sz="1300">
                <a:solidFill>
                  <a:srgbClr val="97ABBC"/>
                </a:solidFill>
                <a:latin typeface="Lato"/>
                <a:ea typeface="Lato"/>
                <a:cs typeface="Lato"/>
                <a:sym typeface="Lato"/>
              </a:defRPr>
            </a:lvl6pPr>
            <a:lvl7pPr marL="0" lvl="6" indent="0" algn="r">
              <a:buClr>
                <a:srgbClr val="97ABBC"/>
              </a:buClr>
              <a:buSzPts val="1300"/>
              <a:buFont typeface="Lato"/>
              <a:buNone/>
              <a:defRPr sz="1300">
                <a:solidFill>
                  <a:srgbClr val="97ABBC"/>
                </a:solidFill>
                <a:latin typeface="Lato"/>
                <a:ea typeface="Lato"/>
                <a:cs typeface="Lato"/>
                <a:sym typeface="Lato"/>
              </a:defRPr>
            </a:lvl7pPr>
            <a:lvl8pPr marL="0" lvl="7" indent="0" algn="r">
              <a:buClr>
                <a:srgbClr val="97ABBC"/>
              </a:buClr>
              <a:buSzPts val="1300"/>
              <a:buFont typeface="Lato"/>
              <a:buNone/>
              <a:defRPr sz="1300">
                <a:solidFill>
                  <a:srgbClr val="97ABBC"/>
                </a:solidFill>
                <a:latin typeface="Lato"/>
                <a:ea typeface="Lato"/>
                <a:cs typeface="Lato"/>
                <a:sym typeface="Lato"/>
              </a:defRPr>
            </a:lvl8pPr>
            <a:lvl9pPr marL="0" lvl="8" indent="0" algn="r">
              <a:buClr>
                <a:srgbClr val="97ABBC"/>
              </a:buClr>
              <a:buSzPts val="1300"/>
              <a:buFont typeface="Lato"/>
              <a:buNone/>
              <a:defRPr sz="1300">
                <a:solidFill>
                  <a:srgbClr val="97ABBC"/>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
        <p:cNvGrpSpPr/>
        <p:nvPr/>
      </p:nvGrpSpPr>
      <p:grpSpPr>
        <a:xfrm>
          <a:off x="0" y="0"/>
          <a:ext cx="0" cy="0"/>
          <a:chOff x="0" y="0"/>
          <a:chExt cx="0" cy="0"/>
        </a:xfrm>
      </p:grpSpPr>
      <p:sp>
        <p:nvSpPr>
          <p:cNvPr id="51" name="Google Shape;51;p7"/>
          <p:cNvSpPr txBox="1">
            <a:spLocks noGrp="1"/>
          </p:cNvSpPr>
          <p:nvPr>
            <p:ph type="body" idx="1"/>
          </p:nvPr>
        </p:nvSpPr>
        <p:spPr>
          <a:xfrm>
            <a:off x="893700" y="4649963"/>
            <a:ext cx="6462600" cy="350700"/>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360"/>
              </a:spcBef>
              <a:spcAft>
                <a:spcPts val="0"/>
              </a:spcAft>
              <a:buClr>
                <a:srgbClr val="2185C5"/>
              </a:buClr>
              <a:buSzPts val="1400"/>
              <a:buNone/>
              <a:defRPr sz="1400">
                <a:solidFill>
                  <a:srgbClr val="2185C5"/>
                </a:solidFill>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52" name="Google Shape;52;p7"/>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 name="Google Shape;53;p7"/>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 name="Google Shape;54;p7"/>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 name="Google Shape;55;p7"/>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 name="Google Shape;56;p7"/>
          <p:cNvSpPr txBox="1">
            <a:spLocks noGrp="1"/>
          </p:cNvSpPr>
          <p:nvPr>
            <p:ph type="sldNum" idx="12"/>
          </p:nvPr>
        </p:nvSpPr>
        <p:spPr>
          <a:xfrm>
            <a:off x="8480575" y="4773133"/>
            <a:ext cx="548700" cy="313500"/>
          </a:xfrm>
          <a:prstGeom prst="rect">
            <a:avLst/>
          </a:prstGeom>
          <a:noFill/>
          <a:ln>
            <a:noFill/>
          </a:ln>
        </p:spPr>
        <p:txBody>
          <a:bodyPr spcFirstLastPara="1" wrap="square" lIns="91425" tIns="91425" rIns="91425" bIns="91425" anchor="t" anchorCtr="0">
            <a:noAutofit/>
          </a:bodyPr>
          <a:lstStyle>
            <a:lvl1pPr marL="0" lvl="0" indent="0" algn="r">
              <a:buClr>
                <a:srgbClr val="2185C5"/>
              </a:buClr>
              <a:buSzPts val="1300"/>
              <a:buFont typeface="Lato"/>
              <a:buNone/>
              <a:defRPr sz="1300">
                <a:solidFill>
                  <a:srgbClr val="2185C5"/>
                </a:solidFill>
                <a:latin typeface="Lato"/>
                <a:ea typeface="Lato"/>
                <a:cs typeface="Lato"/>
                <a:sym typeface="Lato"/>
              </a:defRPr>
            </a:lvl1pPr>
            <a:lvl2pPr marL="0" lvl="1" indent="0" algn="r">
              <a:buClr>
                <a:srgbClr val="2185C5"/>
              </a:buClr>
              <a:buSzPts val="1300"/>
              <a:buFont typeface="Lato"/>
              <a:buNone/>
              <a:defRPr sz="1300">
                <a:solidFill>
                  <a:srgbClr val="2185C5"/>
                </a:solidFill>
                <a:latin typeface="Lato"/>
                <a:ea typeface="Lato"/>
                <a:cs typeface="Lato"/>
                <a:sym typeface="Lato"/>
              </a:defRPr>
            </a:lvl2pPr>
            <a:lvl3pPr marL="0" lvl="2" indent="0" algn="r">
              <a:buClr>
                <a:srgbClr val="2185C5"/>
              </a:buClr>
              <a:buSzPts val="1300"/>
              <a:buFont typeface="Lato"/>
              <a:buNone/>
              <a:defRPr sz="1300">
                <a:solidFill>
                  <a:srgbClr val="2185C5"/>
                </a:solidFill>
                <a:latin typeface="Lato"/>
                <a:ea typeface="Lato"/>
                <a:cs typeface="Lato"/>
                <a:sym typeface="Lato"/>
              </a:defRPr>
            </a:lvl3pPr>
            <a:lvl4pPr marL="0" lvl="3" indent="0" algn="r">
              <a:buClr>
                <a:srgbClr val="2185C5"/>
              </a:buClr>
              <a:buSzPts val="1300"/>
              <a:buFont typeface="Lato"/>
              <a:buNone/>
              <a:defRPr sz="1300">
                <a:solidFill>
                  <a:srgbClr val="2185C5"/>
                </a:solidFill>
                <a:latin typeface="Lato"/>
                <a:ea typeface="Lato"/>
                <a:cs typeface="Lato"/>
                <a:sym typeface="Lato"/>
              </a:defRPr>
            </a:lvl4pPr>
            <a:lvl5pPr marL="0" lvl="4" indent="0" algn="r">
              <a:buClr>
                <a:srgbClr val="2185C5"/>
              </a:buClr>
              <a:buSzPts val="1300"/>
              <a:buFont typeface="Lato"/>
              <a:buNone/>
              <a:defRPr sz="1300">
                <a:solidFill>
                  <a:srgbClr val="2185C5"/>
                </a:solidFill>
                <a:latin typeface="Lato"/>
                <a:ea typeface="Lato"/>
                <a:cs typeface="Lato"/>
                <a:sym typeface="Lato"/>
              </a:defRPr>
            </a:lvl5pPr>
            <a:lvl6pPr marL="0" lvl="5" indent="0" algn="r">
              <a:buClr>
                <a:srgbClr val="2185C5"/>
              </a:buClr>
              <a:buSzPts val="1300"/>
              <a:buFont typeface="Lato"/>
              <a:buNone/>
              <a:defRPr sz="1300">
                <a:solidFill>
                  <a:srgbClr val="2185C5"/>
                </a:solidFill>
                <a:latin typeface="Lato"/>
                <a:ea typeface="Lato"/>
                <a:cs typeface="Lato"/>
                <a:sym typeface="Lato"/>
              </a:defRPr>
            </a:lvl6pPr>
            <a:lvl7pPr marL="0" lvl="6" indent="0" algn="r">
              <a:buClr>
                <a:srgbClr val="2185C5"/>
              </a:buClr>
              <a:buSzPts val="1300"/>
              <a:buFont typeface="Lato"/>
              <a:buNone/>
              <a:defRPr sz="1300">
                <a:solidFill>
                  <a:srgbClr val="2185C5"/>
                </a:solidFill>
                <a:latin typeface="Lato"/>
                <a:ea typeface="Lato"/>
                <a:cs typeface="Lato"/>
                <a:sym typeface="Lato"/>
              </a:defRPr>
            </a:lvl7pPr>
            <a:lvl8pPr marL="0" lvl="7" indent="0" algn="r">
              <a:buClr>
                <a:srgbClr val="2185C5"/>
              </a:buClr>
              <a:buSzPts val="1300"/>
              <a:buFont typeface="Lato"/>
              <a:buNone/>
              <a:defRPr sz="1300">
                <a:solidFill>
                  <a:srgbClr val="2185C5"/>
                </a:solidFill>
                <a:latin typeface="Lato"/>
                <a:ea typeface="Lato"/>
                <a:cs typeface="Lato"/>
                <a:sym typeface="Lato"/>
              </a:defRPr>
            </a:lvl8pPr>
            <a:lvl9pPr marL="0" lvl="8" indent="0" algn="r">
              <a:buClr>
                <a:srgbClr val="2185C5"/>
              </a:buClr>
              <a:buSzPts val="1300"/>
              <a:buFont typeface="Lato"/>
              <a:buNone/>
              <a:defRPr sz="1300">
                <a:solidFill>
                  <a:srgbClr val="2185C5"/>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rgbClr val="12AEE0"/>
        </a:solidFill>
        <a:effectLst/>
      </p:bgPr>
    </p:bg>
    <p:spTree>
      <p:nvGrpSpPr>
        <p:cNvPr id="1" name="Shape 57"/>
        <p:cNvGrpSpPr/>
        <p:nvPr/>
      </p:nvGrpSpPr>
      <p:grpSpPr>
        <a:xfrm>
          <a:off x="0" y="0"/>
          <a:ext cx="0" cy="0"/>
          <a:chOff x="0" y="0"/>
          <a:chExt cx="0" cy="0"/>
        </a:xfrm>
      </p:grpSpPr>
      <p:sp>
        <p:nvSpPr>
          <p:cNvPr id="58" name="Google Shape;58;p8"/>
          <p:cNvSpPr/>
          <p:nvPr/>
        </p:nvSpPr>
        <p:spPr>
          <a:xfrm>
            <a:off x="7356366" y="5066325"/>
            <a:ext cx="893700" cy="77100"/>
          </a:xfrm>
          <a:prstGeom prst="rect">
            <a:avLst/>
          </a:prstGeom>
          <a:solidFill>
            <a:srgbClr val="97AB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 name="Google Shape;59;p8"/>
          <p:cNvSpPr/>
          <p:nvPr/>
        </p:nvSpPr>
        <p:spPr>
          <a:xfrm>
            <a:off x="8250312" y="5066325"/>
            <a:ext cx="893700" cy="77100"/>
          </a:xfrm>
          <a:prstGeom prst="rect">
            <a:avLst/>
          </a:prstGeom>
          <a:solidFill>
            <a:srgbClr val="FF820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 name="Google Shape;60;p8"/>
          <p:cNvSpPr/>
          <p:nvPr/>
        </p:nvSpPr>
        <p:spPr>
          <a:xfrm>
            <a:off x="0" y="5066325"/>
            <a:ext cx="893700" cy="771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 name="Google Shape;61;p8"/>
          <p:cNvSpPr/>
          <p:nvPr/>
        </p:nvSpPr>
        <p:spPr>
          <a:xfrm>
            <a:off x="893710" y="5066325"/>
            <a:ext cx="6462600" cy="77100"/>
          </a:xfrm>
          <a:prstGeom prst="rect">
            <a:avLst/>
          </a:prstGeom>
          <a:solidFill>
            <a:srgbClr val="EFD7A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 name="Google Shape;62;p8"/>
          <p:cNvSpPr txBox="1">
            <a:spLocks noGrp="1"/>
          </p:cNvSpPr>
          <p:nvPr>
            <p:ph type="sldNum" idx="12"/>
          </p:nvPr>
        </p:nvSpPr>
        <p:spPr>
          <a:xfrm>
            <a:off x="8480575" y="4773133"/>
            <a:ext cx="548700" cy="313500"/>
          </a:xfrm>
          <a:prstGeom prst="rect">
            <a:avLst/>
          </a:prstGeom>
          <a:noFill/>
          <a:ln>
            <a:noFill/>
          </a:ln>
        </p:spPr>
        <p:txBody>
          <a:bodyPr spcFirstLastPara="1" wrap="square" lIns="91425" tIns="91425" rIns="91425" bIns="91425" anchor="t" anchorCtr="0">
            <a:noAutofit/>
          </a:bodyPr>
          <a:lstStyle>
            <a:lvl1pPr marL="0" lvl="0" indent="0" algn="r">
              <a:buClr>
                <a:srgbClr val="FFFFFF"/>
              </a:buClr>
              <a:buSzPts val="1300"/>
              <a:buFont typeface="Lato"/>
              <a:buNone/>
              <a:defRPr sz="1300">
                <a:solidFill>
                  <a:srgbClr val="FFFFFF"/>
                </a:solidFill>
                <a:latin typeface="Lato"/>
                <a:ea typeface="Lato"/>
                <a:cs typeface="Lato"/>
                <a:sym typeface="Lato"/>
              </a:defRPr>
            </a:lvl1pPr>
            <a:lvl2pPr marL="0" lvl="1" indent="0" algn="r">
              <a:buClr>
                <a:srgbClr val="FFFFFF"/>
              </a:buClr>
              <a:buSzPts val="1300"/>
              <a:buFont typeface="Lato"/>
              <a:buNone/>
              <a:defRPr sz="1300">
                <a:solidFill>
                  <a:srgbClr val="FFFFFF"/>
                </a:solidFill>
                <a:latin typeface="Lato"/>
                <a:ea typeface="Lato"/>
                <a:cs typeface="Lato"/>
                <a:sym typeface="Lato"/>
              </a:defRPr>
            </a:lvl2pPr>
            <a:lvl3pPr marL="0" lvl="2" indent="0" algn="r">
              <a:buClr>
                <a:srgbClr val="FFFFFF"/>
              </a:buClr>
              <a:buSzPts val="1300"/>
              <a:buFont typeface="Lato"/>
              <a:buNone/>
              <a:defRPr sz="1300">
                <a:solidFill>
                  <a:srgbClr val="FFFFFF"/>
                </a:solidFill>
                <a:latin typeface="Lato"/>
                <a:ea typeface="Lato"/>
                <a:cs typeface="Lato"/>
                <a:sym typeface="Lato"/>
              </a:defRPr>
            </a:lvl3pPr>
            <a:lvl4pPr marL="0" lvl="3" indent="0" algn="r">
              <a:buClr>
                <a:srgbClr val="FFFFFF"/>
              </a:buClr>
              <a:buSzPts val="1300"/>
              <a:buFont typeface="Lato"/>
              <a:buNone/>
              <a:defRPr sz="1300">
                <a:solidFill>
                  <a:srgbClr val="FFFFFF"/>
                </a:solidFill>
                <a:latin typeface="Lato"/>
                <a:ea typeface="Lato"/>
                <a:cs typeface="Lato"/>
                <a:sym typeface="Lato"/>
              </a:defRPr>
            </a:lvl4pPr>
            <a:lvl5pPr marL="0" lvl="4" indent="0" algn="r">
              <a:buClr>
                <a:srgbClr val="FFFFFF"/>
              </a:buClr>
              <a:buSzPts val="1300"/>
              <a:buFont typeface="Lato"/>
              <a:buNone/>
              <a:defRPr sz="1300">
                <a:solidFill>
                  <a:srgbClr val="FFFFFF"/>
                </a:solidFill>
                <a:latin typeface="Lato"/>
                <a:ea typeface="Lato"/>
                <a:cs typeface="Lato"/>
                <a:sym typeface="Lato"/>
              </a:defRPr>
            </a:lvl5pPr>
            <a:lvl6pPr marL="0" lvl="5" indent="0" algn="r">
              <a:buClr>
                <a:srgbClr val="FFFFFF"/>
              </a:buClr>
              <a:buSzPts val="1300"/>
              <a:buFont typeface="Lato"/>
              <a:buNone/>
              <a:defRPr sz="1300">
                <a:solidFill>
                  <a:srgbClr val="FFFFFF"/>
                </a:solidFill>
                <a:latin typeface="Lato"/>
                <a:ea typeface="Lato"/>
                <a:cs typeface="Lato"/>
                <a:sym typeface="Lato"/>
              </a:defRPr>
            </a:lvl6pPr>
            <a:lvl7pPr marL="0" lvl="6" indent="0" algn="r">
              <a:buClr>
                <a:srgbClr val="FFFFFF"/>
              </a:buClr>
              <a:buSzPts val="1300"/>
              <a:buFont typeface="Lato"/>
              <a:buNone/>
              <a:defRPr sz="1300">
                <a:solidFill>
                  <a:srgbClr val="FFFFFF"/>
                </a:solidFill>
                <a:latin typeface="Lato"/>
                <a:ea typeface="Lato"/>
                <a:cs typeface="Lato"/>
                <a:sym typeface="Lato"/>
              </a:defRPr>
            </a:lvl7pPr>
            <a:lvl8pPr marL="0" lvl="7" indent="0" algn="r">
              <a:buClr>
                <a:srgbClr val="FFFFFF"/>
              </a:buClr>
              <a:buSzPts val="1300"/>
              <a:buFont typeface="Lato"/>
              <a:buNone/>
              <a:defRPr sz="1300">
                <a:solidFill>
                  <a:srgbClr val="FFFFFF"/>
                </a:solidFill>
                <a:latin typeface="Lato"/>
                <a:ea typeface="Lato"/>
                <a:cs typeface="Lato"/>
                <a:sym typeface="Lato"/>
              </a:defRPr>
            </a:lvl8pPr>
            <a:lvl9pPr marL="0" lvl="8" indent="0" algn="r">
              <a:buClr>
                <a:srgbClr val="FFFFFF"/>
              </a:buClr>
              <a:buSzPts val="1300"/>
              <a:buFont typeface="Lato"/>
              <a:buNone/>
              <a:defRPr sz="1300">
                <a:solidFill>
                  <a:srgbClr val="FFFFFF"/>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5" name="Google Shape;65;p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6" name="Google Shape;66;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67"/>
        <p:cNvGrpSpPr/>
        <p:nvPr/>
      </p:nvGrpSpPr>
      <p:grpSpPr>
        <a:xfrm>
          <a:off x="0" y="0"/>
          <a:ext cx="0" cy="0"/>
          <a:chOff x="0" y="0"/>
          <a:chExt cx="0" cy="0"/>
        </a:xfrm>
      </p:grpSpPr>
      <p:sp>
        <p:nvSpPr>
          <p:cNvPr id="68" name="Google Shape;68;p10"/>
          <p:cNvSpPr/>
          <p:nvPr/>
        </p:nvSpPr>
        <p:spPr>
          <a:xfrm>
            <a:off x="0" y="8725"/>
            <a:ext cx="9144000" cy="5134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0"/>
          <p:cNvSpPr txBox="1">
            <a:spLocks noGrp="1"/>
          </p:cNvSpPr>
          <p:nvPr>
            <p:ph type="title"/>
          </p:nvPr>
        </p:nvSpPr>
        <p:spPr>
          <a:xfrm>
            <a:off x="786150" y="308120"/>
            <a:ext cx="7571700" cy="702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0" name="Google Shape;70;p10"/>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latin typeface="Roboto Slab"/>
              <a:ea typeface="Roboto Slab"/>
              <a:cs typeface="Roboto Slab"/>
              <a:sym typeface="Roboto Slab"/>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205988"/>
            <a:ext cx="64626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1pPr>
            <a:lvl2pPr marR="0" lvl="1"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2pPr>
            <a:lvl3pPr marR="0" lvl="2"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3pPr>
            <a:lvl4pPr marR="0" lvl="3"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4pPr>
            <a:lvl5pPr marR="0" lvl="4"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5pPr>
            <a:lvl6pPr marR="0" lvl="5"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6pPr>
            <a:lvl7pPr marR="0" lvl="6"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7pPr>
            <a:lvl8pPr marR="0" lvl="7"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8pPr>
            <a:lvl9pPr marR="0" lvl="8"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00"/>
              </a:spcBef>
              <a:spcAft>
                <a:spcPts val="0"/>
              </a:spcAft>
              <a:buClr>
                <a:srgbClr val="677480"/>
              </a:buClr>
              <a:buSzPts val="3000"/>
              <a:buFont typeface="Lato"/>
              <a:buChar char="▷"/>
              <a:defRPr sz="3000" b="0" i="0" u="none" strike="noStrike" cap="none">
                <a:solidFill>
                  <a:srgbClr val="677480"/>
                </a:solidFill>
                <a:latin typeface="Lato"/>
                <a:ea typeface="Lato"/>
                <a:cs typeface="Lato"/>
                <a:sym typeface="Lato"/>
              </a:defRPr>
            </a:lvl1pPr>
            <a:lvl2pPr marL="914400" marR="0" lvl="1" indent="-381000" algn="l" rtl="0">
              <a:lnSpc>
                <a:spcPct val="100000"/>
              </a:lnSpc>
              <a:spcBef>
                <a:spcPts val="0"/>
              </a:spcBef>
              <a:spcAft>
                <a:spcPts val="0"/>
              </a:spcAft>
              <a:buClr>
                <a:srgbClr val="677480"/>
              </a:buClr>
              <a:buSzPts val="2400"/>
              <a:buFont typeface="Lato"/>
              <a:buChar char="○"/>
              <a:defRPr sz="2400" b="0" i="0" u="none" strike="noStrike" cap="none">
                <a:solidFill>
                  <a:srgbClr val="677480"/>
                </a:solidFill>
                <a:latin typeface="Lato"/>
                <a:ea typeface="Lato"/>
                <a:cs typeface="Lato"/>
                <a:sym typeface="Lato"/>
              </a:defRPr>
            </a:lvl2pPr>
            <a:lvl3pPr marL="1371600" marR="0" lvl="2" indent="-381000" algn="l" rtl="0">
              <a:lnSpc>
                <a:spcPct val="100000"/>
              </a:lnSpc>
              <a:spcBef>
                <a:spcPts val="0"/>
              </a:spcBef>
              <a:spcAft>
                <a:spcPts val="0"/>
              </a:spcAft>
              <a:buClr>
                <a:srgbClr val="677480"/>
              </a:buClr>
              <a:buSzPts val="2400"/>
              <a:buFont typeface="Lato"/>
              <a:buChar char="■"/>
              <a:defRPr sz="2400" b="0" i="0" u="none" strike="noStrike" cap="none">
                <a:solidFill>
                  <a:srgbClr val="677480"/>
                </a:solidFill>
                <a:latin typeface="Lato"/>
                <a:ea typeface="Lato"/>
                <a:cs typeface="Lato"/>
                <a:sym typeface="Lato"/>
              </a:defRPr>
            </a:lvl3pPr>
            <a:lvl4pPr marL="1828800" marR="0" lvl="3"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4pPr>
            <a:lvl5pPr marL="2286000" marR="0" lvl="4"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5pPr>
            <a:lvl6pPr marL="2743200" marR="0" lvl="5"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6pPr>
            <a:lvl7pPr marL="3200400" marR="0" lvl="6"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7pPr>
            <a:lvl8pPr marL="3657600" marR="0" lvl="7"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8pPr>
            <a:lvl9pPr marL="4114800" marR="0" lvl="8" indent="-342900" algn="l" rtl="0">
              <a:lnSpc>
                <a:spcPct val="100000"/>
              </a:lnSpc>
              <a:spcBef>
                <a:spcPts val="0"/>
              </a:spcBef>
              <a:spcAft>
                <a:spcPts val="0"/>
              </a:spcAft>
              <a:buClr>
                <a:srgbClr val="677480"/>
              </a:buClr>
              <a:buSzPts val="1800"/>
              <a:buFont typeface="Lato"/>
              <a:buChar char="■"/>
              <a:defRPr sz="1800" b="0" i="0" u="none" strike="noStrike" cap="none">
                <a:solidFill>
                  <a:srgbClr val="677480"/>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773133"/>
            <a:ext cx="548700" cy="313500"/>
          </a:xfrm>
          <a:prstGeom prst="rect">
            <a:avLst/>
          </a:prstGeom>
          <a:noFill/>
          <a:ln>
            <a:noFill/>
          </a:ln>
        </p:spPr>
        <p:txBody>
          <a:bodyPr spcFirstLastPara="1" wrap="square" lIns="91425" tIns="91425" rIns="91425" bIns="91425" anchor="t" anchorCtr="0">
            <a:noAutofit/>
          </a:bodyPr>
          <a:lstStyle>
            <a:lvl1pPr marL="0" marR="0" lvl="0" indent="0" algn="r" rtl="0">
              <a:buClr>
                <a:srgbClr val="97ABBC"/>
              </a:buClr>
              <a:buSzPts val="1300"/>
              <a:buFont typeface="Lato"/>
              <a:buNone/>
              <a:defRPr sz="1300" b="0" i="0" u="none" strike="noStrike" cap="none">
                <a:solidFill>
                  <a:srgbClr val="97ABBC"/>
                </a:solidFill>
                <a:latin typeface="Lato"/>
                <a:ea typeface="Lato"/>
                <a:cs typeface="Lato"/>
                <a:sym typeface="Lato"/>
              </a:defRPr>
            </a:lvl1pPr>
            <a:lvl2pPr marL="0" marR="0" lvl="1" indent="0" algn="r" rtl="0">
              <a:buClr>
                <a:srgbClr val="97ABBC"/>
              </a:buClr>
              <a:buSzPts val="1300"/>
              <a:buFont typeface="Lato"/>
              <a:buNone/>
              <a:defRPr sz="1300" b="0" i="0" u="none" strike="noStrike" cap="none">
                <a:solidFill>
                  <a:srgbClr val="97ABBC"/>
                </a:solidFill>
                <a:latin typeface="Lato"/>
                <a:ea typeface="Lato"/>
                <a:cs typeface="Lato"/>
                <a:sym typeface="Lato"/>
              </a:defRPr>
            </a:lvl2pPr>
            <a:lvl3pPr marL="0" marR="0" lvl="2" indent="0" algn="r" rtl="0">
              <a:buClr>
                <a:srgbClr val="97ABBC"/>
              </a:buClr>
              <a:buSzPts val="1300"/>
              <a:buFont typeface="Lato"/>
              <a:buNone/>
              <a:defRPr sz="1300" b="0" i="0" u="none" strike="noStrike" cap="none">
                <a:solidFill>
                  <a:srgbClr val="97ABBC"/>
                </a:solidFill>
                <a:latin typeface="Lato"/>
                <a:ea typeface="Lato"/>
                <a:cs typeface="Lato"/>
                <a:sym typeface="Lato"/>
              </a:defRPr>
            </a:lvl3pPr>
            <a:lvl4pPr marL="0" marR="0" lvl="3" indent="0" algn="r" rtl="0">
              <a:buClr>
                <a:srgbClr val="97ABBC"/>
              </a:buClr>
              <a:buSzPts val="1300"/>
              <a:buFont typeface="Lato"/>
              <a:buNone/>
              <a:defRPr sz="1300" b="0" i="0" u="none" strike="noStrike" cap="none">
                <a:solidFill>
                  <a:srgbClr val="97ABBC"/>
                </a:solidFill>
                <a:latin typeface="Lato"/>
                <a:ea typeface="Lato"/>
                <a:cs typeface="Lato"/>
                <a:sym typeface="Lato"/>
              </a:defRPr>
            </a:lvl4pPr>
            <a:lvl5pPr marL="0" marR="0" lvl="4" indent="0" algn="r" rtl="0">
              <a:buClr>
                <a:srgbClr val="97ABBC"/>
              </a:buClr>
              <a:buSzPts val="1300"/>
              <a:buFont typeface="Lato"/>
              <a:buNone/>
              <a:defRPr sz="1300" b="0" i="0" u="none" strike="noStrike" cap="none">
                <a:solidFill>
                  <a:srgbClr val="97ABBC"/>
                </a:solidFill>
                <a:latin typeface="Lato"/>
                <a:ea typeface="Lato"/>
                <a:cs typeface="Lato"/>
                <a:sym typeface="Lato"/>
              </a:defRPr>
            </a:lvl5pPr>
            <a:lvl6pPr marL="0" marR="0" lvl="5" indent="0" algn="r" rtl="0">
              <a:buClr>
                <a:srgbClr val="97ABBC"/>
              </a:buClr>
              <a:buSzPts val="1300"/>
              <a:buFont typeface="Lato"/>
              <a:buNone/>
              <a:defRPr sz="1300" b="0" i="0" u="none" strike="noStrike" cap="none">
                <a:solidFill>
                  <a:srgbClr val="97ABBC"/>
                </a:solidFill>
                <a:latin typeface="Lato"/>
                <a:ea typeface="Lato"/>
                <a:cs typeface="Lato"/>
                <a:sym typeface="Lato"/>
              </a:defRPr>
            </a:lvl6pPr>
            <a:lvl7pPr marL="0" marR="0" lvl="6" indent="0" algn="r" rtl="0">
              <a:buClr>
                <a:srgbClr val="97ABBC"/>
              </a:buClr>
              <a:buSzPts val="1300"/>
              <a:buFont typeface="Lato"/>
              <a:buNone/>
              <a:defRPr sz="1300" b="0" i="0" u="none" strike="noStrike" cap="none">
                <a:solidFill>
                  <a:srgbClr val="97ABBC"/>
                </a:solidFill>
                <a:latin typeface="Lato"/>
                <a:ea typeface="Lato"/>
                <a:cs typeface="Lato"/>
                <a:sym typeface="Lato"/>
              </a:defRPr>
            </a:lvl7pPr>
            <a:lvl8pPr marL="0" marR="0" lvl="7" indent="0" algn="r" rtl="0">
              <a:buClr>
                <a:srgbClr val="97ABBC"/>
              </a:buClr>
              <a:buSzPts val="1300"/>
              <a:buFont typeface="Lato"/>
              <a:buNone/>
              <a:defRPr sz="1300" b="0" i="0" u="none" strike="noStrike" cap="none">
                <a:solidFill>
                  <a:srgbClr val="97ABBC"/>
                </a:solidFill>
                <a:latin typeface="Lato"/>
                <a:ea typeface="Lato"/>
                <a:cs typeface="Lato"/>
                <a:sym typeface="Lato"/>
              </a:defRPr>
            </a:lvl8pPr>
            <a:lvl9pPr marL="0" marR="0" lvl="8" indent="0" algn="r" rtl="0">
              <a:buClr>
                <a:srgbClr val="97ABBC"/>
              </a:buClr>
              <a:buSzPts val="1300"/>
              <a:buFont typeface="Lato"/>
              <a:buNone/>
              <a:defRPr sz="1300" b="0" i="0" u="none" strike="noStrike" cap="none">
                <a:solidFill>
                  <a:srgbClr val="97ABBC"/>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200"/>
              <a:buFont typeface="Just Another Hand"/>
              <a:buNone/>
              <a:defRPr sz="3200">
                <a:solidFill>
                  <a:schemeClr val="dk1"/>
                </a:solidFill>
                <a:latin typeface="Just Another Hand"/>
                <a:ea typeface="Just Another Hand"/>
                <a:cs typeface="Just Another Hand"/>
                <a:sym typeface="Just Another Hand"/>
              </a:defRPr>
            </a:lvl1pPr>
            <a:lvl2pPr lvl="1" rtl="0">
              <a:lnSpc>
                <a:spcPct val="90000"/>
              </a:lnSpc>
              <a:spcBef>
                <a:spcPts val="0"/>
              </a:spcBef>
              <a:spcAft>
                <a:spcPts val="0"/>
              </a:spcAft>
              <a:buClr>
                <a:schemeClr val="dk1"/>
              </a:buClr>
              <a:buSzPts val="3200"/>
              <a:buNone/>
              <a:defRPr sz="3200" b="1">
                <a:solidFill>
                  <a:schemeClr val="dk1"/>
                </a:solidFill>
              </a:defRPr>
            </a:lvl2pPr>
            <a:lvl3pPr lvl="2" rtl="0">
              <a:lnSpc>
                <a:spcPct val="90000"/>
              </a:lnSpc>
              <a:spcBef>
                <a:spcPts val="0"/>
              </a:spcBef>
              <a:spcAft>
                <a:spcPts val="0"/>
              </a:spcAft>
              <a:buClr>
                <a:schemeClr val="dk1"/>
              </a:buClr>
              <a:buSzPts val="3200"/>
              <a:buNone/>
              <a:defRPr sz="3200" b="1">
                <a:solidFill>
                  <a:schemeClr val="dk1"/>
                </a:solidFill>
              </a:defRPr>
            </a:lvl3pPr>
            <a:lvl4pPr lvl="3" rtl="0">
              <a:lnSpc>
                <a:spcPct val="90000"/>
              </a:lnSpc>
              <a:spcBef>
                <a:spcPts val="0"/>
              </a:spcBef>
              <a:spcAft>
                <a:spcPts val="0"/>
              </a:spcAft>
              <a:buClr>
                <a:schemeClr val="dk1"/>
              </a:buClr>
              <a:buSzPts val="3200"/>
              <a:buNone/>
              <a:defRPr sz="3200" b="1">
                <a:solidFill>
                  <a:schemeClr val="dk1"/>
                </a:solidFill>
              </a:defRPr>
            </a:lvl4pPr>
            <a:lvl5pPr lvl="4" rtl="0">
              <a:lnSpc>
                <a:spcPct val="90000"/>
              </a:lnSpc>
              <a:spcBef>
                <a:spcPts val="0"/>
              </a:spcBef>
              <a:spcAft>
                <a:spcPts val="0"/>
              </a:spcAft>
              <a:buClr>
                <a:schemeClr val="dk1"/>
              </a:buClr>
              <a:buSzPts val="3200"/>
              <a:buNone/>
              <a:defRPr sz="3200" b="1">
                <a:solidFill>
                  <a:schemeClr val="dk1"/>
                </a:solidFill>
              </a:defRPr>
            </a:lvl5pPr>
            <a:lvl6pPr lvl="5" rtl="0">
              <a:lnSpc>
                <a:spcPct val="90000"/>
              </a:lnSpc>
              <a:spcBef>
                <a:spcPts val="0"/>
              </a:spcBef>
              <a:spcAft>
                <a:spcPts val="0"/>
              </a:spcAft>
              <a:buClr>
                <a:schemeClr val="dk1"/>
              </a:buClr>
              <a:buSzPts val="3200"/>
              <a:buNone/>
              <a:defRPr sz="3200" b="1">
                <a:solidFill>
                  <a:schemeClr val="dk1"/>
                </a:solidFill>
              </a:defRPr>
            </a:lvl6pPr>
            <a:lvl7pPr lvl="6" rtl="0">
              <a:lnSpc>
                <a:spcPct val="90000"/>
              </a:lnSpc>
              <a:spcBef>
                <a:spcPts val="0"/>
              </a:spcBef>
              <a:spcAft>
                <a:spcPts val="0"/>
              </a:spcAft>
              <a:buClr>
                <a:schemeClr val="dk1"/>
              </a:buClr>
              <a:buSzPts val="3200"/>
              <a:buNone/>
              <a:defRPr sz="3200" b="1">
                <a:solidFill>
                  <a:schemeClr val="dk1"/>
                </a:solidFill>
              </a:defRPr>
            </a:lvl7pPr>
            <a:lvl8pPr lvl="7" rtl="0">
              <a:lnSpc>
                <a:spcPct val="90000"/>
              </a:lnSpc>
              <a:spcBef>
                <a:spcPts val="0"/>
              </a:spcBef>
              <a:spcAft>
                <a:spcPts val="0"/>
              </a:spcAft>
              <a:buClr>
                <a:schemeClr val="dk1"/>
              </a:buClr>
              <a:buSzPts val="3200"/>
              <a:buNone/>
              <a:defRPr sz="3200" b="1">
                <a:solidFill>
                  <a:schemeClr val="dk1"/>
                </a:solidFill>
              </a:defRPr>
            </a:lvl8pPr>
            <a:lvl9pPr lvl="8" rtl="0">
              <a:lnSpc>
                <a:spcPct val="90000"/>
              </a:lnSpc>
              <a:spcBef>
                <a:spcPts val="0"/>
              </a:spcBef>
              <a:spcAft>
                <a:spcPts val="0"/>
              </a:spcAft>
              <a:buClr>
                <a:schemeClr val="dk1"/>
              </a:buClr>
              <a:buSzPts val="3200"/>
              <a:buNone/>
              <a:defRPr sz="3200" b="1">
                <a:solidFill>
                  <a:schemeClr val="dk1"/>
                </a:solidFill>
              </a:defRPr>
            </a:lvl9pPr>
          </a:lstStyle>
          <a:p>
            <a:endParaRPr/>
          </a:p>
        </p:txBody>
      </p:sp>
      <p:sp>
        <p:nvSpPr>
          <p:cNvPr id="75" name="Google Shape;75;p12"/>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dk1"/>
              </a:buClr>
              <a:buSzPts val="2400"/>
              <a:buFont typeface="DM Sans"/>
              <a:buChar char="●"/>
              <a:defRPr sz="2400">
                <a:solidFill>
                  <a:schemeClr val="dk1"/>
                </a:solidFill>
                <a:latin typeface="DM Sans"/>
                <a:ea typeface="DM Sans"/>
                <a:cs typeface="DM Sans"/>
                <a:sym typeface="DM Sans"/>
              </a:defRPr>
            </a:lvl1pPr>
            <a:lvl2pPr marL="914400" lvl="1" indent="-381000" rtl="0">
              <a:lnSpc>
                <a:spcPct val="115000"/>
              </a:lnSpc>
              <a:spcBef>
                <a:spcPts val="800"/>
              </a:spcBef>
              <a:spcAft>
                <a:spcPts val="0"/>
              </a:spcAft>
              <a:buClr>
                <a:schemeClr val="dk1"/>
              </a:buClr>
              <a:buSzPts val="2400"/>
              <a:buFont typeface="DM Sans"/>
              <a:buChar char="○"/>
              <a:defRPr sz="2400">
                <a:solidFill>
                  <a:schemeClr val="dk1"/>
                </a:solidFill>
                <a:latin typeface="DM Sans"/>
                <a:ea typeface="DM Sans"/>
                <a:cs typeface="DM Sans"/>
                <a:sym typeface="DM Sans"/>
              </a:defRPr>
            </a:lvl2pPr>
            <a:lvl3pPr marL="1371600" lvl="2" indent="-381000" rtl="0">
              <a:lnSpc>
                <a:spcPct val="115000"/>
              </a:lnSpc>
              <a:spcBef>
                <a:spcPts val="800"/>
              </a:spcBef>
              <a:spcAft>
                <a:spcPts val="0"/>
              </a:spcAft>
              <a:buClr>
                <a:schemeClr val="dk1"/>
              </a:buClr>
              <a:buSzPts val="2400"/>
              <a:buFont typeface="DM Sans"/>
              <a:buChar char="■"/>
              <a:defRPr sz="2400">
                <a:solidFill>
                  <a:schemeClr val="dk1"/>
                </a:solidFill>
                <a:latin typeface="DM Sans"/>
                <a:ea typeface="DM Sans"/>
                <a:cs typeface="DM Sans"/>
                <a:sym typeface="DM Sans"/>
              </a:defRPr>
            </a:lvl3pPr>
            <a:lvl4pPr marL="1828800" lvl="3" indent="-381000" rtl="0">
              <a:lnSpc>
                <a:spcPct val="115000"/>
              </a:lnSpc>
              <a:spcBef>
                <a:spcPts val="800"/>
              </a:spcBef>
              <a:spcAft>
                <a:spcPts val="0"/>
              </a:spcAft>
              <a:buClr>
                <a:schemeClr val="dk1"/>
              </a:buClr>
              <a:buSzPts val="2400"/>
              <a:buFont typeface="DM Sans"/>
              <a:buChar char="●"/>
              <a:defRPr sz="2400">
                <a:solidFill>
                  <a:schemeClr val="dk1"/>
                </a:solidFill>
                <a:latin typeface="DM Sans"/>
                <a:ea typeface="DM Sans"/>
                <a:cs typeface="DM Sans"/>
                <a:sym typeface="DM Sans"/>
              </a:defRPr>
            </a:lvl4pPr>
            <a:lvl5pPr marL="2286000" lvl="4" indent="-381000" rtl="0">
              <a:lnSpc>
                <a:spcPct val="115000"/>
              </a:lnSpc>
              <a:spcBef>
                <a:spcPts val="800"/>
              </a:spcBef>
              <a:spcAft>
                <a:spcPts val="0"/>
              </a:spcAft>
              <a:buClr>
                <a:schemeClr val="dk1"/>
              </a:buClr>
              <a:buSzPts val="2400"/>
              <a:buFont typeface="DM Sans"/>
              <a:buChar char="○"/>
              <a:defRPr sz="2400">
                <a:solidFill>
                  <a:schemeClr val="dk1"/>
                </a:solidFill>
                <a:latin typeface="DM Sans"/>
                <a:ea typeface="DM Sans"/>
                <a:cs typeface="DM Sans"/>
                <a:sym typeface="DM Sans"/>
              </a:defRPr>
            </a:lvl5pPr>
            <a:lvl6pPr marL="2743200" lvl="5" indent="-381000" rtl="0">
              <a:lnSpc>
                <a:spcPct val="115000"/>
              </a:lnSpc>
              <a:spcBef>
                <a:spcPts val="800"/>
              </a:spcBef>
              <a:spcAft>
                <a:spcPts val="0"/>
              </a:spcAft>
              <a:buClr>
                <a:schemeClr val="dk1"/>
              </a:buClr>
              <a:buSzPts val="2400"/>
              <a:buFont typeface="DM Sans"/>
              <a:buChar char="■"/>
              <a:defRPr sz="2400">
                <a:solidFill>
                  <a:schemeClr val="dk1"/>
                </a:solidFill>
                <a:latin typeface="DM Sans"/>
                <a:ea typeface="DM Sans"/>
                <a:cs typeface="DM Sans"/>
                <a:sym typeface="DM Sans"/>
              </a:defRPr>
            </a:lvl6pPr>
            <a:lvl7pPr marL="3200400" lvl="6" indent="-381000" rtl="0">
              <a:lnSpc>
                <a:spcPct val="115000"/>
              </a:lnSpc>
              <a:spcBef>
                <a:spcPts val="800"/>
              </a:spcBef>
              <a:spcAft>
                <a:spcPts val="0"/>
              </a:spcAft>
              <a:buClr>
                <a:schemeClr val="dk1"/>
              </a:buClr>
              <a:buSzPts val="2400"/>
              <a:buFont typeface="DM Sans"/>
              <a:buChar char="●"/>
              <a:defRPr sz="2400">
                <a:solidFill>
                  <a:schemeClr val="dk1"/>
                </a:solidFill>
                <a:latin typeface="DM Sans"/>
                <a:ea typeface="DM Sans"/>
                <a:cs typeface="DM Sans"/>
                <a:sym typeface="DM Sans"/>
              </a:defRPr>
            </a:lvl7pPr>
            <a:lvl8pPr marL="3657600" lvl="7" indent="-381000" rtl="0">
              <a:lnSpc>
                <a:spcPct val="115000"/>
              </a:lnSpc>
              <a:spcBef>
                <a:spcPts val="800"/>
              </a:spcBef>
              <a:spcAft>
                <a:spcPts val="0"/>
              </a:spcAft>
              <a:buClr>
                <a:schemeClr val="dk1"/>
              </a:buClr>
              <a:buSzPts val="2400"/>
              <a:buFont typeface="DM Sans"/>
              <a:buChar char="○"/>
              <a:defRPr sz="2400">
                <a:solidFill>
                  <a:schemeClr val="dk1"/>
                </a:solidFill>
                <a:latin typeface="DM Sans"/>
                <a:ea typeface="DM Sans"/>
                <a:cs typeface="DM Sans"/>
                <a:sym typeface="DM Sans"/>
              </a:defRPr>
            </a:lvl8pPr>
            <a:lvl9pPr marL="4114800" lvl="8" indent="-381000" rtl="0">
              <a:lnSpc>
                <a:spcPct val="115000"/>
              </a:lnSpc>
              <a:spcBef>
                <a:spcPts val="800"/>
              </a:spcBef>
              <a:spcAft>
                <a:spcPts val="800"/>
              </a:spcAft>
              <a:buClr>
                <a:schemeClr val="dk1"/>
              </a:buClr>
              <a:buSzPts val="2400"/>
              <a:buFont typeface="DM Sans"/>
              <a:buChar char="■"/>
              <a:defRPr sz="2400">
                <a:solidFill>
                  <a:schemeClr val="dk1"/>
                </a:solidFill>
                <a:latin typeface="DM Sans"/>
                <a:ea typeface="DM Sans"/>
                <a:cs typeface="DM Sans"/>
                <a:sym typeface="DM Sans"/>
              </a:defRPr>
            </a:lvl9pPr>
          </a:lstStyle>
          <a:p>
            <a:endParaRPr/>
          </a:p>
        </p:txBody>
      </p:sp>
      <p:sp>
        <p:nvSpPr>
          <p:cNvPr id="76" name="Google Shape;76;p12"/>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dk1"/>
                </a:solidFill>
                <a:latin typeface="DM Sans"/>
                <a:ea typeface="DM Sans"/>
                <a:cs typeface="DM Sans"/>
                <a:sym typeface="DM Sans"/>
              </a:defRPr>
            </a:lvl1pPr>
            <a:lvl2pPr lvl="1" algn="r" rtl="0">
              <a:buNone/>
              <a:defRPr sz="1300">
                <a:solidFill>
                  <a:schemeClr val="dk1"/>
                </a:solidFill>
                <a:latin typeface="DM Sans"/>
                <a:ea typeface="DM Sans"/>
                <a:cs typeface="DM Sans"/>
                <a:sym typeface="DM Sans"/>
              </a:defRPr>
            </a:lvl2pPr>
            <a:lvl3pPr lvl="2" algn="r" rtl="0">
              <a:buNone/>
              <a:defRPr sz="1300">
                <a:solidFill>
                  <a:schemeClr val="dk1"/>
                </a:solidFill>
                <a:latin typeface="DM Sans"/>
                <a:ea typeface="DM Sans"/>
                <a:cs typeface="DM Sans"/>
                <a:sym typeface="DM Sans"/>
              </a:defRPr>
            </a:lvl3pPr>
            <a:lvl4pPr lvl="3" algn="r" rtl="0">
              <a:buNone/>
              <a:defRPr sz="1300">
                <a:solidFill>
                  <a:schemeClr val="dk1"/>
                </a:solidFill>
                <a:latin typeface="DM Sans"/>
                <a:ea typeface="DM Sans"/>
                <a:cs typeface="DM Sans"/>
                <a:sym typeface="DM Sans"/>
              </a:defRPr>
            </a:lvl4pPr>
            <a:lvl5pPr lvl="4" algn="r" rtl="0">
              <a:buNone/>
              <a:defRPr sz="1300">
                <a:solidFill>
                  <a:schemeClr val="dk1"/>
                </a:solidFill>
                <a:latin typeface="DM Sans"/>
                <a:ea typeface="DM Sans"/>
                <a:cs typeface="DM Sans"/>
                <a:sym typeface="DM Sans"/>
              </a:defRPr>
            </a:lvl5pPr>
            <a:lvl6pPr lvl="5" algn="r" rtl="0">
              <a:buNone/>
              <a:defRPr sz="1300">
                <a:solidFill>
                  <a:schemeClr val="dk1"/>
                </a:solidFill>
                <a:latin typeface="DM Sans"/>
                <a:ea typeface="DM Sans"/>
                <a:cs typeface="DM Sans"/>
                <a:sym typeface="DM Sans"/>
              </a:defRPr>
            </a:lvl6pPr>
            <a:lvl7pPr lvl="6" algn="r" rtl="0">
              <a:buNone/>
              <a:defRPr sz="1300">
                <a:solidFill>
                  <a:schemeClr val="dk1"/>
                </a:solidFill>
                <a:latin typeface="DM Sans"/>
                <a:ea typeface="DM Sans"/>
                <a:cs typeface="DM Sans"/>
                <a:sym typeface="DM Sans"/>
              </a:defRPr>
            </a:lvl7pPr>
            <a:lvl8pPr lvl="7" algn="r" rtl="0">
              <a:buNone/>
              <a:defRPr sz="1300">
                <a:solidFill>
                  <a:schemeClr val="dk1"/>
                </a:solidFill>
                <a:latin typeface="DM Sans"/>
                <a:ea typeface="DM Sans"/>
                <a:cs typeface="DM Sans"/>
                <a:sym typeface="DM Sans"/>
              </a:defRPr>
            </a:lvl8pPr>
            <a:lvl9pPr lvl="8" algn="r" rtl="0">
              <a:buNone/>
              <a:defRPr sz="1300">
                <a:solidFill>
                  <a:schemeClr val="dk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creativecommons.org/licenses/by/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hdl.handle.net/21.15107/rcub_dais_9544"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hdl.handle.net/21.15107/rcub_dais_4924" TargetMode="External"/><Relationship Id="rId4" Type="http://schemas.openxmlformats.org/officeDocument/2006/relationships/hyperlink" Target="https://hdl.handle.net/21.15107/rcub_dais_1003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elsevier.com/about/policies-and-standards/sharing/policy-faq"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springer.com/it/open-access/publication-policies/self-archiving-policy" TargetMode="External"/><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beta.sherpa.ac.uk/" TargetMode="External"/><Relationship Id="rId5" Type="http://schemas.openxmlformats.org/officeDocument/2006/relationships/hyperlink" Target="https://www.sherpa.ac.uk/romeo/" TargetMode="External"/><Relationship Id="rId4" Type="http://schemas.openxmlformats.org/officeDocument/2006/relationships/hyperlink" Target="https://academic.oup.com/pages/self_archiving_policy_b"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hyperlink" Target="https://www.eifl.net/resources/authors-how-get-right-version-your-article-deposit-repository"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www.eifl.net/blogs/open-access-repositori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hyperlink" Target="https://hdl.handle.net/21.15107/rcub_dais_15195" TargetMode="Externa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hdl.handle.net/21.15107/rcub_dais_12282"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tinyurl.com/54w35ezf" TargetMode="External"/><Relationship Id="rId13" Type="http://schemas.openxmlformats.org/officeDocument/2006/relationships/hyperlink" Target="https://doi.org/10.5281/zenodo.5786272" TargetMode="External"/><Relationship Id="rId3" Type="http://schemas.openxmlformats.org/officeDocument/2006/relationships/hyperlink" Target="https://hdl.handle.net/21.15107/rcub_dais_16594" TargetMode="External"/><Relationship Id="rId7" Type="http://schemas.openxmlformats.org/officeDocument/2006/relationships/hyperlink" Target="https://hdl.handle.net/21.15107/rcub_dais_11893" TargetMode="External"/><Relationship Id="rId12" Type="http://schemas.openxmlformats.org/officeDocument/2006/relationships/hyperlink" Target="https://hdl.handle.net/21.15107/rcub_dais_4805"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hdl.handle.net/21.15107/rcub_dais_14828" TargetMode="External"/><Relationship Id="rId11" Type="http://schemas.openxmlformats.org/officeDocument/2006/relationships/hyperlink" Target="https://hdl.handle.net/21.15107/rcub_dais_11865" TargetMode="External"/><Relationship Id="rId5" Type="http://schemas.openxmlformats.org/officeDocument/2006/relationships/hyperlink" Target="https://hdl.handle.net/21.15107/rcub_dais_578" TargetMode="External"/><Relationship Id="rId10" Type="http://schemas.openxmlformats.org/officeDocument/2006/relationships/hyperlink" Target="https://hdl.handle.net/21.15107/rcub_dais_11194" TargetMode="External"/><Relationship Id="rId4" Type="http://schemas.openxmlformats.org/officeDocument/2006/relationships/hyperlink" Target="https://tinyurl.com/3enbfjy7" TargetMode="External"/><Relationship Id="rId9" Type="http://schemas.openxmlformats.org/officeDocument/2006/relationships/hyperlink" Target="https://hdl.handle.net/21.15107/rcub_dais_1549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hdl.handle.net/21.15107/rcub_dais_16570" TargetMode="External"/><Relationship Id="rId5" Type="http://schemas.openxmlformats.org/officeDocument/2006/relationships/hyperlink" Target="https://dais.sanu.ac.rs/handle/123456789/2463" TargetMode="Externa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hyperlink" Target="https://hdl.handle.net/21.15107/rcub_dais_10086"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hdl.handle.net/21.15107/rcub_dais_11878" TargetMode="Externa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hdl.handle.net/21.15107/rcub_dais_10034" TargetMode="Externa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hdl.handle.net/21.15107/rcub_dais_11879"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hyperlink" Target="https://tinyurl.com/2s4jtbzm"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repowiki.rcub.bg.ac.rs/index.php/DAIS_-_Digital_Archive_of_the_Serbian_Academy_of_Sciences_and_Arts:_General_information" TargetMode="External"/><Relationship Id="rId5" Type="http://schemas.openxmlformats.org/officeDocument/2006/relationships/hyperlink" Target="https://tinyurl.com/7pn238bt" TargetMode="External"/><Relationship Id="rId4" Type="http://schemas.openxmlformats.org/officeDocument/2006/relationships/hyperlink" Target="https://tinyurl.com/28zaswp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help.archive.org/help/save-pages-in-the-wayback-machine/"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hyperlink" Target="https://docs.google.com/document/d/1PNF2Ox206Du7UiLpxYfpI10W3T7znnJ1AZtjb6XS-zE/edi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openplato.eu/pluginfile.php/9371/mod_resource/intro/Benefits_of_Repositories.pptx.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s://openplato.eu/mod/page/view.php?id=1246" TargetMode="External"/><Relationship Id="rId4" Type="http://schemas.openxmlformats.org/officeDocument/2006/relationships/hyperlink" Target="https://en.wikipedia.org/wiki/Special:LinkSearch"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explore.openaire.eu/search/dataprovider?datasourceId=openaire____::9689110ea9ceb0be3cf0606bb641af74" TargetMode="External"/><Relationship Id="rId5" Type="http://schemas.openxmlformats.org/officeDocument/2006/relationships/hyperlink" Target="https://www.base-search.net/about/en/about_sources_date.php" TargetMode="Externa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slidescarnival.com/gower-free-presentation-template/3261" TargetMode="External"/><Relationship Id="rId7"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hyperlink" Target="mailto:milica.sevkusic@eifl.net" TargetMode="External"/><Relationship Id="rId5" Type="http://schemas.openxmlformats.org/officeDocument/2006/relationships/hyperlink" Target="https://creativecommons.org/licenses/by/4.0/" TargetMode="External"/><Relationship Id="rId10" Type="http://schemas.openxmlformats.org/officeDocument/2006/relationships/hyperlink" Target="https://unsplash.com/photos/a-close-up-of-a-lens-with-a-blurry-background-9wYdW55NbnY?utm_content=creditCopyText&amp;utm_medium=referral&amp;utm_source=unsplash" TargetMode="External"/><Relationship Id="rId4" Type="http://schemas.openxmlformats.org/officeDocument/2006/relationships/hyperlink" Target="https://www.slidescarnival.com/who-makes-slidescarnival" TargetMode="External"/><Relationship Id="rId9" Type="http://schemas.openxmlformats.org/officeDocument/2006/relationships/hyperlink" Target="https://unsplash.com/@olloweb?utm_content=creditCopyText&amp;utm_medium=referral&amp;utm_source=unsplash"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hyperlink" Target="https://explore.openaire.eu/search/dataprovider?datasourceId=openaire____::75f37cb1621f1768ccce5ca9d1701306" TargetMode="External"/><Relationship Id="rId21" Type="http://schemas.openxmlformats.org/officeDocument/2006/relationships/image" Target="../media/image16.png"/><Relationship Id="rId7" Type="http://schemas.openxmlformats.org/officeDocument/2006/relationships/hyperlink" Target="https://core.ac.uk/" TargetMode="External"/><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notesSlide" Target="../notesSlides/notesSlide4.xml"/><Relationship Id="rId16" Type="http://schemas.openxmlformats.org/officeDocument/2006/relationships/hyperlink" Target="https://www.worldcat.org/search?qt=worldcat_org_all&amp;q=%22dais.sanu.ac.rs%22" TargetMode="External"/><Relationship Id="rId20" Type="http://schemas.openxmlformats.org/officeDocument/2006/relationships/image" Target="../media/image15.png"/><Relationship Id="rId1" Type="http://schemas.openxmlformats.org/officeDocument/2006/relationships/slideLayout" Target="../slideLayouts/slideLayout24.xml"/><Relationship Id="rId6" Type="http://schemas.openxmlformats.org/officeDocument/2006/relationships/image" Target="../media/image5.png"/><Relationship Id="rId11" Type="http://schemas.openxmlformats.org/officeDocument/2006/relationships/hyperlink" Target="https://openaccessbutton.org/" TargetMode="External"/><Relationship Id="rId24" Type="http://schemas.openxmlformats.org/officeDocument/2006/relationships/image" Target="../media/image19.png"/><Relationship Id="rId5" Type="http://schemas.openxmlformats.org/officeDocument/2006/relationships/hyperlink" Target="https://www.base-search.net/Search/Results?q=dccoll:ftserbianacadais&amp;refid=dctableen" TargetMode="External"/><Relationship Id="rId15" Type="http://schemas.openxmlformats.org/officeDocument/2006/relationships/image" Target="../media/image11.png"/><Relationship Id="rId23" Type="http://schemas.openxmlformats.org/officeDocument/2006/relationships/image" Target="../media/image18.png"/><Relationship Id="rId10" Type="http://schemas.openxmlformats.org/officeDocument/2006/relationships/image" Target="../media/image7.jpg"/><Relationship Id="rId19"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hyperlink" Target="https://unpaywall.org/" TargetMode="External"/><Relationship Id="rId14" Type="http://schemas.openxmlformats.org/officeDocument/2006/relationships/image" Target="../media/image10.png"/><Relationship Id="rId22"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How to get more content for your repository</a:t>
            </a:r>
            <a:endParaRPr/>
          </a:p>
        </p:txBody>
      </p:sp>
      <p:sp>
        <p:nvSpPr>
          <p:cNvPr id="179" name="Google Shape;179;p28"/>
          <p:cNvSpPr txBox="1">
            <a:spLocks noGrp="1"/>
          </p:cNvSpPr>
          <p:nvPr>
            <p:ph type="subTitle" idx="1"/>
          </p:nvPr>
        </p:nvSpPr>
        <p:spPr>
          <a:xfrm>
            <a:off x="685800" y="3166476"/>
            <a:ext cx="7772400" cy="458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900"/>
              <a:t>Milica Ševkušić, EIFL</a:t>
            </a:r>
            <a:endParaRPr sz="1900"/>
          </a:p>
        </p:txBody>
      </p:sp>
      <p:pic>
        <p:nvPicPr>
          <p:cNvPr id="180" name="Google Shape;180;p28"/>
          <p:cNvPicPr preferRelativeResize="0"/>
          <p:nvPr/>
        </p:nvPicPr>
        <p:blipFill>
          <a:blip r:embed="rId3">
            <a:alphaModFix/>
          </a:blip>
          <a:stretch>
            <a:fillRect/>
          </a:stretch>
        </p:blipFill>
        <p:spPr>
          <a:xfrm>
            <a:off x="144375" y="4170750"/>
            <a:ext cx="2828925" cy="885825"/>
          </a:xfrm>
          <a:prstGeom prst="rect">
            <a:avLst/>
          </a:prstGeom>
          <a:noFill/>
          <a:ln>
            <a:noFill/>
          </a:ln>
        </p:spPr>
      </p:pic>
      <p:sp>
        <p:nvSpPr>
          <p:cNvPr id="181" name="Google Shape;181;p28"/>
          <p:cNvSpPr txBox="1"/>
          <p:nvPr/>
        </p:nvSpPr>
        <p:spPr>
          <a:xfrm>
            <a:off x="6196300" y="4356413"/>
            <a:ext cx="2716500" cy="514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900">
                <a:solidFill>
                  <a:srgbClr val="677480"/>
                </a:solidFill>
                <a:latin typeface="Calibri"/>
                <a:ea typeface="Calibri"/>
                <a:cs typeface="Calibri"/>
                <a:sym typeface="Calibri"/>
              </a:rPr>
              <a:t>6 June 2024</a:t>
            </a:r>
            <a:endParaRPr sz="1900">
              <a:solidFill>
                <a:srgbClr val="677480"/>
              </a:solidFill>
              <a:latin typeface="Calibri"/>
              <a:ea typeface="Calibri"/>
              <a:cs typeface="Calibri"/>
              <a:sym typeface="Calibri"/>
            </a:endParaRPr>
          </a:p>
        </p:txBody>
      </p:sp>
      <p:pic>
        <p:nvPicPr>
          <p:cNvPr id="182" name="Google Shape;182;p28">
            <a:hlinkClick r:id="rId4"/>
          </p:cNvPr>
          <p:cNvPicPr preferRelativeResize="0"/>
          <p:nvPr/>
        </p:nvPicPr>
        <p:blipFill rotWithShape="1">
          <a:blip r:embed="rId5">
            <a:alphaModFix/>
          </a:blip>
          <a:srcRect/>
          <a:stretch/>
        </p:blipFill>
        <p:spPr>
          <a:xfrm>
            <a:off x="4346100" y="4526737"/>
            <a:ext cx="477400" cy="237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aphicFrame>
        <p:nvGraphicFramePr>
          <p:cNvPr id="307" name="Google Shape;307;p37"/>
          <p:cNvGraphicFramePr/>
          <p:nvPr/>
        </p:nvGraphicFramePr>
        <p:xfrm>
          <a:off x="0" y="900900"/>
          <a:ext cx="3000000" cy="3000000"/>
        </p:xfrm>
        <a:graphic>
          <a:graphicData uri="http://schemas.openxmlformats.org/drawingml/2006/table">
            <a:tbl>
              <a:tblPr>
                <a:noFill/>
                <a:tableStyleId>{D55E0E00-202D-43ED-BB43-8C9E70848BD1}</a:tableStyleId>
              </a:tblPr>
              <a:tblGrid>
                <a:gridCol w="1924125">
                  <a:extLst>
                    <a:ext uri="{9D8B030D-6E8A-4147-A177-3AD203B41FA5}">
                      <a16:colId xmlns:a16="http://schemas.microsoft.com/office/drawing/2014/main" val="20000"/>
                    </a:ext>
                  </a:extLst>
                </a:gridCol>
                <a:gridCol w="986200">
                  <a:extLst>
                    <a:ext uri="{9D8B030D-6E8A-4147-A177-3AD203B41FA5}">
                      <a16:colId xmlns:a16="http://schemas.microsoft.com/office/drawing/2014/main" val="20001"/>
                    </a:ext>
                  </a:extLst>
                </a:gridCol>
                <a:gridCol w="2218250">
                  <a:extLst>
                    <a:ext uri="{9D8B030D-6E8A-4147-A177-3AD203B41FA5}">
                      <a16:colId xmlns:a16="http://schemas.microsoft.com/office/drawing/2014/main" val="20002"/>
                    </a:ext>
                  </a:extLst>
                </a:gridCol>
                <a:gridCol w="2299275">
                  <a:extLst>
                    <a:ext uri="{9D8B030D-6E8A-4147-A177-3AD203B41FA5}">
                      <a16:colId xmlns:a16="http://schemas.microsoft.com/office/drawing/2014/main" val="20003"/>
                    </a:ext>
                  </a:extLst>
                </a:gridCol>
                <a:gridCol w="1716150">
                  <a:extLst>
                    <a:ext uri="{9D8B030D-6E8A-4147-A177-3AD203B41FA5}">
                      <a16:colId xmlns:a16="http://schemas.microsoft.com/office/drawing/2014/main" val="20004"/>
                    </a:ext>
                  </a:extLst>
                </a:gridCol>
              </a:tblGrid>
              <a:tr h="381000">
                <a:tc>
                  <a:txBody>
                    <a:bodyPr/>
                    <a:lstStyle/>
                    <a:p>
                      <a:pPr marL="0" lvl="0" indent="0" algn="ctr" rtl="0">
                        <a:spcBef>
                          <a:spcPts val="0"/>
                        </a:spcBef>
                        <a:spcAft>
                          <a:spcPts val="0"/>
                        </a:spcAft>
                        <a:buNone/>
                      </a:pPr>
                      <a:r>
                        <a:rPr lang="en" sz="1100" b="1">
                          <a:solidFill>
                            <a:srgbClr val="073763"/>
                          </a:solidFill>
                          <a:latin typeface="Calibri"/>
                          <a:ea typeface="Calibri"/>
                          <a:cs typeface="Calibri"/>
                          <a:sym typeface="Calibri"/>
                        </a:rPr>
                        <a:t>Access at the publication venue</a:t>
                      </a:r>
                      <a:endParaRPr sz="1100" b="1">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100" b="1">
                          <a:solidFill>
                            <a:srgbClr val="073763"/>
                          </a:solidFill>
                          <a:latin typeface="Calibri"/>
                          <a:ea typeface="Calibri"/>
                          <a:cs typeface="Calibri"/>
                          <a:sym typeface="Calibri"/>
                        </a:rPr>
                        <a:t>Deposited version</a:t>
                      </a:r>
                      <a:endParaRPr sz="1100" b="1">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100" b="1">
                          <a:solidFill>
                            <a:srgbClr val="073763"/>
                          </a:solidFill>
                          <a:latin typeface="Calibri"/>
                          <a:ea typeface="Calibri"/>
                          <a:cs typeface="Calibri"/>
                          <a:sym typeface="Calibri"/>
                        </a:rPr>
                        <a:t>Access in the repository</a:t>
                      </a:r>
                      <a:endParaRPr sz="1100" b="1">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100" b="1">
                          <a:solidFill>
                            <a:srgbClr val="073763"/>
                          </a:solidFill>
                          <a:latin typeface="Calibri"/>
                          <a:ea typeface="Calibri"/>
                          <a:cs typeface="Calibri"/>
                          <a:sym typeface="Calibri"/>
                        </a:rPr>
                        <a:t>Licence</a:t>
                      </a:r>
                      <a:endParaRPr sz="1100" b="1">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100" b="1">
                          <a:solidFill>
                            <a:srgbClr val="073763"/>
                          </a:solidFill>
                          <a:latin typeface="Calibri"/>
                          <a:ea typeface="Calibri"/>
                          <a:cs typeface="Calibri"/>
                          <a:sym typeface="Calibri"/>
                        </a:rPr>
                        <a:t>Embargo</a:t>
                      </a:r>
                      <a:endParaRPr sz="1100" b="1">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100" b="1">
                          <a:solidFill>
                            <a:srgbClr val="073763"/>
                          </a:solidFill>
                          <a:latin typeface="Calibri"/>
                          <a:ea typeface="Calibri"/>
                          <a:cs typeface="Calibri"/>
                          <a:sym typeface="Calibri"/>
                        </a:rPr>
                        <a:t>1. OA (Diamond, Gold Hybrid)</a:t>
                      </a:r>
                      <a:endParaRPr sz="1100" b="1">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100">
                          <a:solidFill>
                            <a:srgbClr val="073763"/>
                          </a:solidFill>
                          <a:latin typeface="Calibri"/>
                          <a:ea typeface="Calibri"/>
                          <a:cs typeface="Calibri"/>
                          <a:sym typeface="Calibri"/>
                        </a:rPr>
                        <a:t>VoR</a:t>
                      </a:r>
                      <a:endParaRPr sz="1100">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rgbClr val="073763"/>
                          </a:solidFill>
                          <a:latin typeface="Calibri"/>
                          <a:ea typeface="Calibri"/>
                          <a:cs typeface="Calibri"/>
                          <a:sym typeface="Calibri"/>
                        </a:rPr>
                        <a:t>OA</a:t>
                      </a:r>
                      <a:endParaRPr sz="1100">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073763"/>
                          </a:solidFill>
                          <a:latin typeface="Calibri"/>
                          <a:ea typeface="Calibri"/>
                          <a:cs typeface="Calibri"/>
                          <a:sym typeface="Calibri"/>
                        </a:rPr>
                        <a:t>The same as in the journal</a:t>
                      </a:r>
                      <a:endParaRPr sz="1100">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073763"/>
                          </a:solidFill>
                          <a:latin typeface="Calibri"/>
                          <a:ea typeface="Calibri"/>
                          <a:cs typeface="Calibri"/>
                          <a:sym typeface="Calibri"/>
                        </a:rPr>
                        <a:t>None</a:t>
                      </a:r>
                      <a:endParaRPr sz="1100">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100" b="1">
                          <a:solidFill>
                            <a:srgbClr val="073763"/>
                          </a:solidFill>
                          <a:latin typeface="Calibri"/>
                          <a:ea typeface="Calibri"/>
                          <a:cs typeface="Calibri"/>
                          <a:sym typeface="Calibri"/>
                        </a:rPr>
                        <a:t>2a. closed</a:t>
                      </a:r>
                      <a:endParaRPr sz="1100" b="1">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100">
                          <a:solidFill>
                            <a:srgbClr val="073763"/>
                          </a:solidFill>
                          <a:latin typeface="Calibri"/>
                          <a:ea typeface="Calibri"/>
                          <a:cs typeface="Calibri"/>
                          <a:sym typeface="Calibri"/>
                        </a:rPr>
                        <a:t>VoR</a:t>
                      </a:r>
                      <a:endParaRPr sz="1100">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rgbClr val="073763"/>
                          </a:solidFill>
                          <a:latin typeface="Calibri"/>
                          <a:ea typeface="Calibri"/>
                          <a:cs typeface="Calibri"/>
                          <a:sym typeface="Calibri"/>
                        </a:rPr>
                        <a:t>closed/restricted</a:t>
                      </a:r>
                      <a:endParaRPr sz="1100">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073763"/>
                          </a:solidFill>
                          <a:latin typeface="Calibri"/>
                          <a:ea typeface="Calibri"/>
                          <a:cs typeface="Calibri"/>
                          <a:sym typeface="Calibri"/>
                        </a:rPr>
                        <a:t>All rights reserved</a:t>
                      </a:r>
                      <a:endParaRPr sz="1100">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073763"/>
                          </a:solidFill>
                          <a:latin typeface="Calibri"/>
                          <a:ea typeface="Calibri"/>
                          <a:cs typeface="Calibri"/>
                          <a:sym typeface="Calibri"/>
                        </a:rPr>
                        <a:t>N/A</a:t>
                      </a:r>
                      <a:endParaRPr sz="1100">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100" b="1">
                          <a:solidFill>
                            <a:srgbClr val="073763"/>
                          </a:solidFill>
                          <a:latin typeface="Calibri"/>
                          <a:ea typeface="Calibri"/>
                          <a:cs typeface="Calibri"/>
                          <a:sym typeface="Calibri"/>
                        </a:rPr>
                        <a:t>2b. closed</a:t>
                      </a:r>
                      <a:endParaRPr sz="1100" b="1">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100">
                          <a:solidFill>
                            <a:srgbClr val="073763"/>
                          </a:solidFill>
                          <a:latin typeface="Calibri"/>
                          <a:ea typeface="Calibri"/>
                          <a:cs typeface="Calibri"/>
                          <a:sym typeface="Calibri"/>
                        </a:rPr>
                        <a:t>AAM</a:t>
                      </a:r>
                      <a:endParaRPr sz="1100">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rgbClr val="073763"/>
                          </a:solidFill>
                          <a:latin typeface="Calibri"/>
                          <a:ea typeface="Calibri"/>
                          <a:cs typeface="Calibri"/>
                          <a:sym typeface="Calibri"/>
                        </a:rPr>
                        <a:t>OA</a:t>
                      </a:r>
                      <a:endParaRPr sz="1100">
                        <a:solidFill>
                          <a:srgbClr val="073763"/>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100">
                          <a:solidFill>
                            <a:srgbClr val="CC0000"/>
                          </a:solidFill>
                          <a:latin typeface="Calibri"/>
                          <a:ea typeface="Calibri"/>
                          <a:cs typeface="Calibri"/>
                          <a:sym typeface="Calibri"/>
                        </a:rPr>
                        <a:t>Very often not possible for books and book chapters!</a:t>
                      </a:r>
                      <a:endParaRPr sz="1100">
                        <a:solidFill>
                          <a:srgbClr val="CC0000"/>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073763"/>
                          </a:solidFill>
                          <a:latin typeface="Calibri"/>
                          <a:ea typeface="Calibri"/>
                          <a:cs typeface="Calibri"/>
                          <a:sym typeface="Calibri"/>
                        </a:rPr>
                        <a:t>As defined in journal policy or funder/institutional policy</a:t>
                      </a:r>
                      <a:endParaRPr sz="1100">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rgbClr val="073763"/>
                          </a:solidFill>
                          <a:latin typeface="Calibri"/>
                          <a:ea typeface="Calibri"/>
                          <a:cs typeface="Calibri"/>
                          <a:sym typeface="Calibri"/>
                        </a:rPr>
                        <a:t>As defined in the journal policy or funder/institutional policy</a:t>
                      </a:r>
                      <a:endParaRPr sz="1100">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100" b="1">
                          <a:solidFill>
                            <a:srgbClr val="073763"/>
                          </a:solidFill>
                          <a:latin typeface="Calibri"/>
                          <a:ea typeface="Calibri"/>
                          <a:cs typeface="Calibri"/>
                          <a:sym typeface="Calibri"/>
                        </a:rPr>
                        <a:t>3. Free to read, no OA policy, no licence</a:t>
                      </a:r>
                      <a:endParaRPr sz="1100" b="1">
                        <a:solidFill>
                          <a:srgbClr val="073763"/>
                        </a:solidFill>
                        <a:latin typeface="Calibri"/>
                        <a:ea typeface="Calibri"/>
                        <a:cs typeface="Calibri"/>
                        <a:sym typeface="Calibri"/>
                      </a:endParaRPr>
                    </a:p>
                    <a:p>
                      <a:pPr marL="0" lvl="0" indent="0" algn="ctr" rtl="0">
                        <a:spcBef>
                          <a:spcPts val="0"/>
                        </a:spcBef>
                        <a:spcAft>
                          <a:spcPts val="0"/>
                        </a:spcAft>
                        <a:buNone/>
                      </a:pPr>
                      <a:endParaRPr sz="1100" b="1">
                        <a:solidFill>
                          <a:srgbClr val="073763"/>
                        </a:solidFill>
                        <a:latin typeface="Calibri"/>
                        <a:ea typeface="Calibri"/>
                        <a:cs typeface="Calibri"/>
                        <a:sym typeface="Calibri"/>
                      </a:endParaRPr>
                    </a:p>
                    <a:p>
                      <a:pPr marL="0" lvl="0" indent="0" algn="ctr" rtl="0">
                        <a:spcBef>
                          <a:spcPts val="0"/>
                        </a:spcBef>
                        <a:spcAft>
                          <a:spcPts val="0"/>
                        </a:spcAft>
                        <a:buNone/>
                      </a:pPr>
                      <a:r>
                        <a:rPr lang="en" sz="1100" b="1">
                          <a:solidFill>
                            <a:srgbClr val="073763"/>
                          </a:solidFill>
                          <a:latin typeface="Calibri"/>
                          <a:ea typeface="Calibri"/>
                          <a:cs typeface="Calibri"/>
                          <a:sym typeface="Calibri"/>
                        </a:rPr>
                        <a:t>Print only</a:t>
                      </a:r>
                      <a:endParaRPr sz="1100" b="1">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100">
                          <a:solidFill>
                            <a:srgbClr val="073763"/>
                          </a:solidFill>
                          <a:latin typeface="Calibri"/>
                          <a:ea typeface="Calibri"/>
                          <a:cs typeface="Calibri"/>
                          <a:sym typeface="Calibri"/>
                        </a:rPr>
                        <a:t>VoR</a:t>
                      </a:r>
                      <a:endParaRPr sz="1100">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073763"/>
                          </a:solidFill>
                          <a:latin typeface="Calibri"/>
                          <a:ea typeface="Calibri"/>
                          <a:cs typeface="Calibri"/>
                          <a:sym typeface="Calibri"/>
                        </a:rPr>
                        <a:t>If the authors haven’t transferred copyright - OA </a:t>
                      </a:r>
                      <a:r>
                        <a:rPr lang="en" sz="1100">
                          <a:solidFill>
                            <a:srgbClr val="CC0000"/>
                          </a:solidFill>
                          <a:latin typeface="Calibri"/>
                          <a:ea typeface="Calibri"/>
                          <a:cs typeface="Calibri"/>
                          <a:sym typeface="Calibri"/>
                        </a:rPr>
                        <a:t>(often the case with conference objects)</a:t>
                      </a:r>
                      <a:endParaRPr sz="1100">
                        <a:solidFill>
                          <a:srgbClr val="CC0000"/>
                        </a:solidFill>
                        <a:latin typeface="Calibri"/>
                        <a:ea typeface="Calibri"/>
                        <a:cs typeface="Calibri"/>
                        <a:sym typeface="Calibri"/>
                      </a:endParaRPr>
                    </a:p>
                    <a:p>
                      <a:pPr marL="0" lvl="0" indent="0" algn="l" rtl="0">
                        <a:spcBef>
                          <a:spcPts val="0"/>
                        </a:spcBef>
                        <a:spcAft>
                          <a:spcPts val="0"/>
                        </a:spcAft>
                        <a:buNone/>
                      </a:pPr>
                      <a:endParaRPr sz="1100">
                        <a:solidFill>
                          <a:srgbClr val="073763"/>
                        </a:solidFill>
                        <a:latin typeface="Calibri"/>
                        <a:ea typeface="Calibri"/>
                        <a:cs typeface="Calibri"/>
                        <a:sym typeface="Calibri"/>
                      </a:endParaRPr>
                    </a:p>
                    <a:p>
                      <a:pPr marL="0" lvl="0" indent="0" algn="l" rtl="0">
                        <a:spcBef>
                          <a:spcPts val="0"/>
                        </a:spcBef>
                        <a:spcAft>
                          <a:spcPts val="0"/>
                        </a:spcAft>
                        <a:buNone/>
                      </a:pPr>
                      <a:r>
                        <a:rPr lang="en" sz="1100">
                          <a:solidFill>
                            <a:srgbClr val="073763"/>
                          </a:solidFill>
                          <a:latin typeface="Calibri"/>
                          <a:ea typeface="Calibri"/>
                          <a:cs typeface="Calibri"/>
                          <a:sym typeface="Calibri"/>
                        </a:rPr>
                        <a:t>Otherwise, contact the publisher to ask/negotiate.</a:t>
                      </a:r>
                      <a:endParaRPr sz="1100">
                        <a:solidFill>
                          <a:srgbClr val="073763"/>
                        </a:solidFill>
                        <a:latin typeface="Calibri"/>
                        <a:ea typeface="Calibri"/>
                        <a:cs typeface="Calibri"/>
                        <a:sym typeface="Calibri"/>
                      </a:endParaRPr>
                    </a:p>
                    <a:p>
                      <a:pPr marL="0" lvl="0" indent="0" algn="l" rtl="0">
                        <a:spcBef>
                          <a:spcPts val="0"/>
                        </a:spcBef>
                        <a:spcAft>
                          <a:spcPts val="0"/>
                        </a:spcAft>
                        <a:buNone/>
                      </a:pPr>
                      <a:endParaRPr sz="1100">
                        <a:solidFill>
                          <a:srgbClr val="073763"/>
                        </a:solidFill>
                        <a:latin typeface="Calibri"/>
                        <a:ea typeface="Calibri"/>
                        <a:cs typeface="Calibri"/>
                        <a:sym typeface="Calibri"/>
                      </a:endParaRPr>
                    </a:p>
                    <a:p>
                      <a:pPr marL="0" lvl="0" indent="0" algn="l" rtl="0">
                        <a:spcBef>
                          <a:spcPts val="0"/>
                        </a:spcBef>
                        <a:spcAft>
                          <a:spcPts val="0"/>
                        </a:spcAft>
                        <a:buNone/>
                      </a:pPr>
                      <a:r>
                        <a:rPr lang="en" sz="1100">
                          <a:solidFill>
                            <a:srgbClr val="073763"/>
                          </a:solidFill>
                          <a:latin typeface="Calibri"/>
                          <a:ea typeface="Calibri"/>
                          <a:cs typeface="Calibri"/>
                          <a:sym typeface="Calibri"/>
                        </a:rPr>
                        <a:t>If copyright is transferred to the publisher, archive VoR and negotiate with the publisher about depositing the AAM.</a:t>
                      </a:r>
                      <a:endParaRPr sz="1100">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073763"/>
                          </a:solidFill>
                          <a:latin typeface="Calibri"/>
                          <a:ea typeface="Calibri"/>
                          <a:cs typeface="Calibri"/>
                          <a:sym typeface="Calibri"/>
                        </a:rPr>
                        <a:t>If the authors haven’t transferred copyright - apply the licence required by the policy or ask authors to choose.</a:t>
                      </a:r>
                      <a:endParaRPr sz="1100">
                        <a:solidFill>
                          <a:srgbClr val="073763"/>
                        </a:solidFill>
                        <a:latin typeface="Calibri"/>
                        <a:ea typeface="Calibri"/>
                        <a:cs typeface="Calibri"/>
                        <a:sym typeface="Calibri"/>
                      </a:endParaRPr>
                    </a:p>
                    <a:p>
                      <a:pPr marL="0" lvl="0" indent="0" algn="l" rtl="0">
                        <a:spcBef>
                          <a:spcPts val="0"/>
                        </a:spcBef>
                        <a:spcAft>
                          <a:spcPts val="0"/>
                        </a:spcAft>
                        <a:buNone/>
                      </a:pPr>
                      <a:endParaRPr sz="1100">
                        <a:solidFill>
                          <a:srgbClr val="073763"/>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a:solidFill>
                            <a:srgbClr val="073763"/>
                          </a:solidFill>
                          <a:latin typeface="Calibri"/>
                          <a:ea typeface="Calibri"/>
                          <a:cs typeface="Calibri"/>
                          <a:sym typeface="Calibri"/>
                        </a:rPr>
                        <a:t>If copyright is transferred to the publisher, archive VoR and negotiate with the publisher about depositing the AAM.</a:t>
                      </a:r>
                      <a:endParaRPr sz="1100">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073763"/>
                          </a:solidFill>
                          <a:latin typeface="Calibri"/>
                          <a:ea typeface="Calibri"/>
                          <a:cs typeface="Calibri"/>
                          <a:sym typeface="Calibri"/>
                        </a:rPr>
                        <a:t>No (if OA is possible)</a:t>
                      </a:r>
                      <a:endParaRPr sz="1100">
                        <a:solidFill>
                          <a:srgbClr val="073763"/>
                        </a:solidFill>
                        <a:latin typeface="Calibri"/>
                        <a:ea typeface="Calibri"/>
                        <a:cs typeface="Calibri"/>
                        <a:sym typeface="Calibri"/>
                      </a:endParaRPr>
                    </a:p>
                    <a:p>
                      <a:pPr marL="0" lvl="0" indent="0" algn="l" rtl="0">
                        <a:spcBef>
                          <a:spcPts val="0"/>
                        </a:spcBef>
                        <a:spcAft>
                          <a:spcPts val="0"/>
                        </a:spcAft>
                        <a:buNone/>
                      </a:pPr>
                      <a:endParaRPr sz="1100">
                        <a:solidFill>
                          <a:srgbClr val="073763"/>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a:solidFill>
                            <a:srgbClr val="073763"/>
                          </a:solidFill>
                          <a:latin typeface="Calibri"/>
                          <a:ea typeface="Calibri"/>
                          <a:cs typeface="Calibri"/>
                          <a:sym typeface="Calibri"/>
                        </a:rPr>
                        <a:t>N/A</a:t>
                      </a:r>
                      <a:endParaRPr sz="1100">
                        <a:solidFill>
                          <a:srgbClr val="073763"/>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100">
                        <a:solidFill>
                          <a:srgbClr val="073763"/>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a:solidFill>
                            <a:srgbClr val="073763"/>
                          </a:solidFill>
                          <a:latin typeface="Calibri"/>
                          <a:ea typeface="Calibri"/>
                          <a:cs typeface="Calibri"/>
                          <a:sym typeface="Calibri"/>
                        </a:rPr>
                        <a:t>As negotiated with the publisher</a:t>
                      </a:r>
                      <a:endParaRPr sz="1100">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08" name="Google Shape;308;p37"/>
          <p:cNvSpPr txBox="1">
            <a:spLocks noGrp="1"/>
          </p:cNvSpPr>
          <p:nvPr>
            <p:ph type="title"/>
          </p:nvPr>
        </p:nvSpPr>
        <p:spPr>
          <a:xfrm>
            <a:off x="850600" y="260650"/>
            <a:ext cx="7575900" cy="44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a:t>Access options for research outputs: general overview</a:t>
            </a:r>
            <a:endParaRPr sz="29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38"/>
          <p:cNvPicPr preferRelativeResize="0"/>
          <p:nvPr/>
        </p:nvPicPr>
        <p:blipFill>
          <a:blip r:embed="rId3">
            <a:alphaModFix/>
          </a:blip>
          <a:stretch>
            <a:fillRect/>
          </a:stretch>
        </p:blipFill>
        <p:spPr>
          <a:xfrm>
            <a:off x="952915" y="0"/>
            <a:ext cx="7022669" cy="5143500"/>
          </a:xfrm>
          <a:prstGeom prst="rect">
            <a:avLst/>
          </a:prstGeom>
          <a:noFill/>
          <a:ln>
            <a:noFill/>
          </a:ln>
        </p:spPr>
      </p:pic>
      <p:sp>
        <p:nvSpPr>
          <p:cNvPr id="314" name="Google Shape;314;p38"/>
          <p:cNvSpPr/>
          <p:nvPr/>
        </p:nvSpPr>
        <p:spPr>
          <a:xfrm>
            <a:off x="632150" y="1616325"/>
            <a:ext cx="7557300" cy="1810200"/>
          </a:xfrm>
          <a:prstGeom prst="rect">
            <a:avLst/>
          </a:prstGeom>
          <a:no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9"/>
          <p:cNvSpPr txBox="1">
            <a:spLocks noGrp="1"/>
          </p:cNvSpPr>
          <p:nvPr>
            <p:ph type="title"/>
          </p:nvPr>
        </p:nvSpPr>
        <p:spPr>
          <a:xfrm>
            <a:off x="431025" y="148522"/>
            <a:ext cx="6462600" cy="61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Versions</a:t>
            </a:r>
            <a:endParaRPr/>
          </a:p>
        </p:txBody>
      </p:sp>
      <p:graphicFrame>
        <p:nvGraphicFramePr>
          <p:cNvPr id="320" name="Google Shape;320;p39"/>
          <p:cNvGraphicFramePr/>
          <p:nvPr/>
        </p:nvGraphicFramePr>
        <p:xfrm>
          <a:off x="0" y="853525"/>
          <a:ext cx="3000000" cy="3000000"/>
        </p:xfrm>
        <a:graphic>
          <a:graphicData uri="http://schemas.openxmlformats.org/drawingml/2006/table">
            <a:tbl>
              <a:tblPr>
                <a:noFill/>
                <a:tableStyleId>{D55E0E00-202D-43ED-BB43-8C9E70848BD1}</a:tableStyleId>
              </a:tblPr>
              <a:tblGrid>
                <a:gridCol w="2200625">
                  <a:extLst>
                    <a:ext uri="{9D8B030D-6E8A-4147-A177-3AD203B41FA5}">
                      <a16:colId xmlns:a16="http://schemas.microsoft.com/office/drawing/2014/main" val="20000"/>
                    </a:ext>
                  </a:extLst>
                </a:gridCol>
                <a:gridCol w="3684350">
                  <a:extLst>
                    <a:ext uri="{9D8B030D-6E8A-4147-A177-3AD203B41FA5}">
                      <a16:colId xmlns:a16="http://schemas.microsoft.com/office/drawing/2014/main" val="20001"/>
                    </a:ext>
                  </a:extLst>
                </a:gridCol>
                <a:gridCol w="3259025">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sz="1100" b="1">
                          <a:solidFill>
                            <a:srgbClr val="073763"/>
                          </a:solidFill>
                          <a:latin typeface="Calibri"/>
                          <a:ea typeface="Calibri"/>
                          <a:cs typeface="Calibri"/>
                          <a:sym typeface="Calibri"/>
                        </a:rPr>
                        <a:t>Submitted version</a:t>
                      </a:r>
                      <a:endParaRPr sz="1100" b="1">
                        <a:solidFill>
                          <a:srgbClr val="073763"/>
                        </a:solidFill>
                        <a:latin typeface="Calibri"/>
                        <a:ea typeface="Calibri"/>
                        <a:cs typeface="Calibri"/>
                        <a:sym typeface="Calibri"/>
                      </a:endParaRPr>
                    </a:p>
                    <a:p>
                      <a:pPr marL="0" lvl="0" indent="0" algn="l" rtl="0">
                        <a:spcBef>
                          <a:spcPts val="0"/>
                        </a:spcBef>
                        <a:spcAft>
                          <a:spcPts val="0"/>
                        </a:spcAft>
                        <a:buNone/>
                      </a:pPr>
                      <a:r>
                        <a:rPr lang="en" sz="1100" b="1">
                          <a:solidFill>
                            <a:srgbClr val="073763"/>
                          </a:solidFill>
                          <a:latin typeface="Calibri"/>
                          <a:ea typeface="Calibri"/>
                          <a:cs typeface="Calibri"/>
                          <a:sym typeface="Calibri"/>
                        </a:rPr>
                        <a:t>Pre-print</a:t>
                      </a:r>
                      <a:endParaRPr sz="1100" b="1">
                        <a:solidFill>
                          <a:srgbClr val="073763"/>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b="1">
                          <a:solidFill>
                            <a:srgbClr val="073763"/>
                          </a:solidFill>
                          <a:latin typeface="Calibri"/>
                          <a:ea typeface="Calibri"/>
                          <a:cs typeface="Calibri"/>
                          <a:sym typeface="Calibri"/>
                        </a:rPr>
                        <a:t>Author’s Original Version (AOV)</a:t>
                      </a:r>
                      <a:endParaRPr sz="1100" b="1">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solidFill>
                      <a:srgbClr val="EFEFEF"/>
                    </a:solidFill>
                  </a:tcPr>
                </a:tc>
                <a:tc>
                  <a:txBody>
                    <a:bodyPr/>
                    <a:lstStyle/>
                    <a:p>
                      <a:pPr marL="0" lvl="0" indent="0" algn="l" rtl="0">
                        <a:spcBef>
                          <a:spcPts val="0"/>
                        </a:spcBef>
                        <a:spcAft>
                          <a:spcPts val="0"/>
                        </a:spcAft>
                        <a:buClr>
                          <a:schemeClr val="dk1"/>
                        </a:buClr>
                        <a:buSzPts val="1100"/>
                        <a:buFont typeface="Arial"/>
                        <a:buNone/>
                      </a:pPr>
                      <a:r>
                        <a:rPr lang="en" sz="1100">
                          <a:solidFill>
                            <a:srgbClr val="073763"/>
                          </a:solidFill>
                          <a:latin typeface="Calibri"/>
                          <a:ea typeface="Calibri"/>
                          <a:cs typeface="Calibri"/>
                          <a:sym typeface="Calibri"/>
                        </a:rPr>
                        <a:t>Original submitted manuscript, neither peer reviewed, nor typeset</a:t>
                      </a:r>
                      <a:endParaRPr sz="1100">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073763"/>
                          </a:solidFill>
                          <a:latin typeface="Calibri"/>
                          <a:ea typeface="Calibri"/>
                          <a:cs typeface="Calibri"/>
                          <a:sym typeface="Calibri"/>
                        </a:rPr>
                        <a:t>It can normally be deposited in a repository without an embargo but this is usually not the ‘right’ version. </a:t>
                      </a:r>
                      <a:endParaRPr sz="1100">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100" b="1">
                          <a:solidFill>
                            <a:srgbClr val="073763"/>
                          </a:solidFill>
                          <a:latin typeface="Calibri"/>
                          <a:ea typeface="Calibri"/>
                          <a:cs typeface="Calibri"/>
                          <a:sym typeface="Calibri"/>
                        </a:rPr>
                        <a:t>Author accepted manuscript (AMM)</a:t>
                      </a:r>
                      <a:endParaRPr sz="1100" b="1">
                        <a:solidFill>
                          <a:srgbClr val="073763"/>
                        </a:solidFill>
                        <a:latin typeface="Calibri"/>
                        <a:ea typeface="Calibri"/>
                        <a:cs typeface="Calibri"/>
                        <a:sym typeface="Calibri"/>
                      </a:endParaRPr>
                    </a:p>
                    <a:p>
                      <a:pPr marL="0" lvl="0" indent="0" algn="l" rtl="0">
                        <a:spcBef>
                          <a:spcPts val="0"/>
                        </a:spcBef>
                        <a:spcAft>
                          <a:spcPts val="0"/>
                        </a:spcAft>
                        <a:buNone/>
                      </a:pPr>
                      <a:r>
                        <a:rPr lang="en" sz="1100" b="1">
                          <a:solidFill>
                            <a:srgbClr val="073763"/>
                          </a:solidFill>
                          <a:latin typeface="Calibri"/>
                          <a:ea typeface="Calibri"/>
                          <a:cs typeface="Calibri"/>
                          <a:sym typeface="Calibri"/>
                        </a:rPr>
                        <a:t>Accepted manuscript (AM) </a:t>
                      </a:r>
                      <a:endParaRPr sz="1100" b="1">
                        <a:solidFill>
                          <a:srgbClr val="073763"/>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b="1">
                          <a:solidFill>
                            <a:srgbClr val="073763"/>
                          </a:solidFill>
                          <a:latin typeface="Calibri"/>
                          <a:ea typeface="Calibri"/>
                          <a:cs typeface="Calibri"/>
                          <a:sym typeface="Calibri"/>
                        </a:rPr>
                        <a:t>Post-print</a:t>
                      </a:r>
                      <a:endParaRPr sz="1100" b="1">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sz="1100">
                          <a:solidFill>
                            <a:srgbClr val="073763"/>
                          </a:solidFill>
                          <a:latin typeface="Calibri"/>
                          <a:ea typeface="Calibri"/>
                          <a:cs typeface="Calibri"/>
                          <a:sym typeface="Calibri"/>
                        </a:rPr>
                        <a:t>Peer-reviewed accepted manuscript, not yet copyedited or typeset</a:t>
                      </a:r>
                      <a:endParaRPr sz="1100">
                        <a:solidFill>
                          <a:srgbClr val="073763"/>
                        </a:solidFill>
                        <a:latin typeface="Calibri"/>
                        <a:ea typeface="Calibri"/>
                        <a:cs typeface="Calibri"/>
                        <a:sym typeface="Calibri"/>
                      </a:endParaRPr>
                    </a:p>
                    <a:p>
                      <a:pPr marL="0" lvl="0" indent="0" algn="l" rtl="0">
                        <a:spcBef>
                          <a:spcPts val="0"/>
                        </a:spcBef>
                        <a:spcAft>
                          <a:spcPts val="0"/>
                        </a:spcAft>
                        <a:buNone/>
                      </a:pPr>
                      <a:r>
                        <a:rPr lang="en" sz="1100">
                          <a:solidFill>
                            <a:srgbClr val="073763"/>
                          </a:solidFill>
                          <a:latin typeface="Calibri"/>
                          <a:ea typeface="Calibri"/>
                          <a:cs typeface="Calibri"/>
                          <a:sym typeface="Calibri"/>
                        </a:rPr>
                        <a:t>Examples:</a:t>
                      </a:r>
                      <a:endParaRPr sz="1100">
                        <a:solidFill>
                          <a:srgbClr val="073763"/>
                        </a:solidFill>
                        <a:latin typeface="Calibri"/>
                        <a:ea typeface="Calibri"/>
                        <a:cs typeface="Calibri"/>
                        <a:sym typeface="Calibri"/>
                      </a:endParaRPr>
                    </a:p>
                    <a:p>
                      <a:pPr marL="0" lvl="0" indent="0" algn="l" rtl="0">
                        <a:spcBef>
                          <a:spcPts val="0"/>
                        </a:spcBef>
                        <a:spcAft>
                          <a:spcPts val="0"/>
                        </a:spcAft>
                        <a:buNone/>
                      </a:pPr>
                      <a:r>
                        <a:rPr lang="en" sz="1100" u="sng">
                          <a:solidFill>
                            <a:srgbClr val="073763"/>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https://hdl.handle.net/21.15107/rcub_dais_9544</a:t>
                      </a:r>
                      <a:endParaRPr sz="1100">
                        <a:solidFill>
                          <a:srgbClr val="073763"/>
                        </a:solidFill>
                        <a:latin typeface="Calibri"/>
                        <a:ea typeface="Calibri"/>
                        <a:cs typeface="Calibri"/>
                        <a:sym typeface="Calibri"/>
                      </a:endParaRPr>
                    </a:p>
                    <a:p>
                      <a:pPr marL="0" lvl="0" indent="0" algn="l" rtl="0">
                        <a:spcBef>
                          <a:spcPts val="0"/>
                        </a:spcBef>
                        <a:spcAft>
                          <a:spcPts val="0"/>
                        </a:spcAft>
                        <a:buNone/>
                      </a:pPr>
                      <a:r>
                        <a:rPr lang="en" sz="1100" u="sng">
                          <a:solidFill>
                            <a:srgbClr val="073763"/>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https://hdl.handle.net/21.15107/rcub_dais_10034</a:t>
                      </a:r>
                      <a:endParaRPr sz="1100">
                        <a:solidFill>
                          <a:srgbClr val="073763"/>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u="sng">
                          <a:solidFill>
                            <a:srgbClr val="073763"/>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https://hdl.handle.net/21.15107/rcub_dais_4924</a:t>
                      </a:r>
                      <a:endParaRPr sz="1100">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sz="1100">
                          <a:solidFill>
                            <a:srgbClr val="073763"/>
                          </a:solidFill>
                          <a:latin typeface="Calibri"/>
                          <a:ea typeface="Calibri"/>
                          <a:cs typeface="Calibri"/>
                          <a:sym typeface="Calibri"/>
                        </a:rPr>
                        <a:t>In most cases it can be deposited in a repository; an embargo period is often involved. </a:t>
                      </a:r>
                      <a:endParaRPr sz="1100">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465425">
                <a:tc>
                  <a:txBody>
                    <a:bodyPr/>
                    <a:lstStyle/>
                    <a:p>
                      <a:pPr marL="0" lvl="0" indent="0" algn="l" rtl="0">
                        <a:spcBef>
                          <a:spcPts val="0"/>
                        </a:spcBef>
                        <a:spcAft>
                          <a:spcPts val="0"/>
                        </a:spcAft>
                        <a:buNone/>
                      </a:pPr>
                      <a:r>
                        <a:rPr lang="en" sz="1100" b="1">
                          <a:solidFill>
                            <a:srgbClr val="073763"/>
                          </a:solidFill>
                          <a:latin typeface="Calibri"/>
                          <a:ea typeface="Calibri"/>
                          <a:cs typeface="Calibri"/>
                          <a:sym typeface="Calibri"/>
                        </a:rPr>
                        <a:t>Pre-proof</a:t>
                      </a:r>
                      <a:endParaRPr sz="1100" b="1">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 sz="1100">
                          <a:solidFill>
                            <a:srgbClr val="073763"/>
                          </a:solidFill>
                          <a:latin typeface="Calibri"/>
                          <a:ea typeface="Calibri"/>
                          <a:cs typeface="Calibri"/>
                          <a:sym typeface="Calibri"/>
                        </a:rPr>
                        <a:t>Looks the same as AAM with a front page, but it can’t be deposited </a:t>
                      </a:r>
                      <a:endParaRPr sz="1100">
                        <a:solidFill>
                          <a:srgbClr val="073763"/>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a:solidFill>
                            <a:srgbClr val="073763"/>
                          </a:solidFill>
                          <a:latin typeface="Calibri"/>
                          <a:ea typeface="Calibri"/>
                          <a:cs typeface="Calibri"/>
                          <a:sym typeface="Calibri"/>
                        </a:rPr>
                        <a:t>(see next slide)</a:t>
                      </a:r>
                      <a:endParaRPr sz="1100">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rgbClr val="073763"/>
                          </a:solidFill>
                          <a:latin typeface="Calibri"/>
                          <a:ea typeface="Calibri"/>
                          <a:cs typeface="Calibri"/>
                          <a:sym typeface="Calibri"/>
                        </a:rPr>
                        <a:t>Can’t be deposited in a repository</a:t>
                      </a:r>
                      <a:endParaRPr sz="1100">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100" b="1">
                          <a:solidFill>
                            <a:srgbClr val="073763"/>
                          </a:solidFill>
                          <a:latin typeface="Calibri"/>
                          <a:ea typeface="Calibri"/>
                          <a:cs typeface="Calibri"/>
                          <a:sym typeface="Calibri"/>
                        </a:rPr>
                        <a:t>Uncorrected proof</a:t>
                      </a:r>
                      <a:endParaRPr sz="1100" b="1">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solidFill>
                      <a:srgbClr val="EFEFEF"/>
                    </a:solidFill>
                  </a:tcPr>
                </a:tc>
                <a:tc>
                  <a:txBody>
                    <a:bodyPr/>
                    <a:lstStyle/>
                    <a:p>
                      <a:pPr marL="0" lvl="0" indent="0" algn="l" rtl="0">
                        <a:spcBef>
                          <a:spcPts val="0"/>
                        </a:spcBef>
                        <a:spcAft>
                          <a:spcPts val="0"/>
                        </a:spcAft>
                        <a:buClr>
                          <a:schemeClr val="dk1"/>
                        </a:buClr>
                        <a:buSzPts val="1100"/>
                        <a:buFont typeface="Arial"/>
                        <a:buNone/>
                      </a:pPr>
                      <a:r>
                        <a:rPr lang="en" sz="1100">
                          <a:solidFill>
                            <a:srgbClr val="073763"/>
                          </a:solidFill>
                          <a:latin typeface="Calibri"/>
                          <a:ea typeface="Calibri"/>
                          <a:cs typeface="Calibri"/>
                          <a:sym typeface="Calibri"/>
                        </a:rPr>
                        <a:t>Peer-reviewed accepted and typeset article awaiting final proofreading</a:t>
                      </a:r>
                      <a:endParaRPr sz="1100">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073763"/>
                          </a:solidFill>
                          <a:latin typeface="Calibri"/>
                          <a:ea typeface="Calibri"/>
                          <a:cs typeface="Calibri"/>
                          <a:sym typeface="Calibri"/>
                        </a:rPr>
                        <a:t>Can’t be deposited in a repository</a:t>
                      </a:r>
                      <a:endParaRPr sz="1100">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100" b="1">
                          <a:solidFill>
                            <a:srgbClr val="073763"/>
                          </a:solidFill>
                          <a:latin typeface="Calibri"/>
                          <a:ea typeface="Calibri"/>
                          <a:cs typeface="Calibri"/>
                          <a:sym typeface="Calibri"/>
                        </a:rPr>
                        <a:t>Corrected proof </a:t>
                      </a:r>
                      <a:endParaRPr sz="1100" b="1">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solidFill>
                      <a:srgbClr val="EFEFEF"/>
                    </a:solidFill>
                  </a:tcPr>
                </a:tc>
                <a:tc>
                  <a:txBody>
                    <a:bodyPr/>
                    <a:lstStyle/>
                    <a:p>
                      <a:pPr marL="0" lvl="0" indent="0" algn="l" rtl="0">
                        <a:spcBef>
                          <a:spcPts val="0"/>
                        </a:spcBef>
                        <a:spcAft>
                          <a:spcPts val="0"/>
                        </a:spcAft>
                        <a:buClr>
                          <a:schemeClr val="dk1"/>
                        </a:buClr>
                        <a:buSzPts val="1100"/>
                        <a:buFont typeface="Arial"/>
                        <a:buNone/>
                      </a:pPr>
                      <a:r>
                        <a:rPr lang="en" sz="1100">
                          <a:solidFill>
                            <a:srgbClr val="073763"/>
                          </a:solidFill>
                          <a:latin typeface="Calibri"/>
                          <a:ea typeface="Calibri"/>
                          <a:cs typeface="Calibri"/>
                          <a:sym typeface="Calibri"/>
                        </a:rPr>
                        <a:t>Peer-reviewed accepted, typeset and proofread article awaiting to be assigned to a volume/issue</a:t>
                      </a:r>
                      <a:endParaRPr sz="1100">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rgbClr val="073763"/>
                          </a:solidFill>
                          <a:latin typeface="Calibri"/>
                          <a:ea typeface="Calibri"/>
                          <a:cs typeface="Calibri"/>
                          <a:sym typeface="Calibri"/>
                        </a:rPr>
                        <a:t>Can’t be deposited in a repository</a:t>
                      </a:r>
                      <a:endParaRPr sz="1100">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Clr>
                          <a:schemeClr val="dk1"/>
                        </a:buClr>
                        <a:buSzPts val="1100"/>
                        <a:buFont typeface="Arial"/>
                        <a:buNone/>
                      </a:pPr>
                      <a:r>
                        <a:rPr lang="en" sz="1100" b="1">
                          <a:solidFill>
                            <a:srgbClr val="073763"/>
                          </a:solidFill>
                          <a:latin typeface="Calibri"/>
                          <a:ea typeface="Calibri"/>
                          <a:cs typeface="Calibri"/>
                          <a:sym typeface="Calibri"/>
                        </a:rPr>
                        <a:t>Published version of journal article / monograph or Version of Record (VoR)</a:t>
                      </a:r>
                      <a:endParaRPr sz="1100" b="1">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solidFill>
                      <a:srgbClr val="EFEFEF"/>
                    </a:solidFill>
                  </a:tcPr>
                </a:tc>
                <a:tc>
                  <a:txBody>
                    <a:bodyPr/>
                    <a:lstStyle/>
                    <a:p>
                      <a:pPr marL="0" lvl="0" indent="0" algn="l" rtl="0">
                        <a:spcBef>
                          <a:spcPts val="0"/>
                        </a:spcBef>
                        <a:spcAft>
                          <a:spcPts val="0"/>
                        </a:spcAft>
                        <a:buClr>
                          <a:schemeClr val="dk1"/>
                        </a:buClr>
                        <a:buSzPts val="1100"/>
                        <a:buFont typeface="Arial"/>
                        <a:buNone/>
                      </a:pPr>
                      <a:r>
                        <a:rPr lang="en" sz="1100">
                          <a:solidFill>
                            <a:srgbClr val="073763"/>
                          </a:solidFill>
                          <a:latin typeface="Calibri"/>
                          <a:ea typeface="Calibri"/>
                          <a:cs typeface="Calibri"/>
                          <a:sym typeface="Calibri"/>
                        </a:rPr>
                        <a:t>Final published version, peer reviewed, copyedited, typeset, proofread and assigned to a volume/issue</a:t>
                      </a:r>
                      <a:endParaRPr sz="1100">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073763"/>
                          </a:solidFill>
                          <a:latin typeface="Calibri"/>
                          <a:ea typeface="Calibri"/>
                          <a:cs typeface="Calibri"/>
                          <a:sym typeface="Calibri"/>
                        </a:rPr>
                        <a:t>In most cases, it can’t be deposited in a repository, unless the journal is OA or this is explicitly allowed by the self-archiving policy</a:t>
                      </a:r>
                      <a:endParaRPr sz="1100">
                        <a:solidFill>
                          <a:srgbClr val="073763"/>
                        </a:solidFill>
                        <a:latin typeface="Calibri"/>
                        <a:ea typeface="Calibri"/>
                        <a:cs typeface="Calibri"/>
                        <a:sym typeface="Calibri"/>
                      </a:endParaRPr>
                    </a:p>
                  </a:txBody>
                  <a:tcPr marL="91425" marR="91425" marT="91425" marB="91425">
                    <a:lnL w="9525" cap="flat" cmpd="sng">
                      <a:solidFill>
                        <a:srgbClr val="7ECEFD"/>
                      </a:solidFill>
                      <a:prstDash val="solid"/>
                      <a:round/>
                      <a:headEnd type="none" w="sm" len="sm"/>
                      <a:tailEnd type="none" w="sm" len="sm"/>
                    </a:lnL>
                    <a:lnR w="9525" cap="flat" cmpd="sng">
                      <a:solidFill>
                        <a:srgbClr val="7ECEFD"/>
                      </a:solidFill>
                      <a:prstDash val="solid"/>
                      <a:round/>
                      <a:headEnd type="none" w="sm" len="sm"/>
                      <a:tailEnd type="none" w="sm" len="sm"/>
                    </a:lnR>
                    <a:lnT w="9525" cap="flat" cmpd="sng">
                      <a:solidFill>
                        <a:srgbClr val="7ECEFD"/>
                      </a:solidFill>
                      <a:prstDash val="solid"/>
                      <a:round/>
                      <a:headEnd type="none" w="sm" len="sm"/>
                      <a:tailEnd type="none" w="sm" len="sm"/>
                    </a:lnT>
                    <a:lnB w="9525" cap="flat" cmpd="sng">
                      <a:solidFill>
                        <a:srgbClr val="7ECEFD"/>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0"/>
          <p:cNvSpPr txBox="1">
            <a:spLocks noGrp="1"/>
          </p:cNvSpPr>
          <p:nvPr>
            <p:ph type="title"/>
          </p:nvPr>
        </p:nvSpPr>
        <p:spPr>
          <a:xfrm>
            <a:off x="577425" y="281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mystery of the pre-proof</a:t>
            </a:r>
            <a:endParaRPr/>
          </a:p>
        </p:txBody>
      </p:sp>
      <p:sp>
        <p:nvSpPr>
          <p:cNvPr id="326" name="Google Shape;326;p40"/>
          <p:cNvSpPr txBox="1">
            <a:spLocks noGrp="1"/>
          </p:cNvSpPr>
          <p:nvPr>
            <p:ph type="body" idx="1"/>
          </p:nvPr>
        </p:nvSpPr>
        <p:spPr>
          <a:xfrm>
            <a:off x="539425" y="1221200"/>
            <a:ext cx="7916700" cy="2547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600"/>
              <a:t>“Prior to July 2019, the </a:t>
            </a:r>
            <a:r>
              <a:rPr lang="en" sz="1600" b="1"/>
              <a:t>'journal pre-proof'</a:t>
            </a:r>
            <a:r>
              <a:rPr lang="en" sz="1600"/>
              <a:t> was referred to as </a:t>
            </a:r>
            <a:r>
              <a:rPr lang="en" sz="1600" b="1"/>
              <a:t>‘accepted manuscript’</a:t>
            </a:r>
            <a:r>
              <a:rPr lang="en" sz="1600"/>
              <a:t>. Since then, the labeling of this version of the article was changed as it was confusing. These versions were not intended to be used for author self-archiving as they are not accepted manuscripts.</a:t>
            </a:r>
            <a:endParaRPr sz="1600"/>
          </a:p>
          <a:p>
            <a:pPr marL="0" lvl="0" indent="0" algn="l" rtl="0">
              <a:spcBef>
                <a:spcPts val="600"/>
              </a:spcBef>
              <a:spcAft>
                <a:spcPts val="0"/>
              </a:spcAft>
              <a:buClr>
                <a:schemeClr val="dk1"/>
              </a:buClr>
              <a:buSzPts val="1100"/>
              <a:buFont typeface="Arial"/>
              <a:buNone/>
            </a:pPr>
            <a:r>
              <a:rPr lang="en" sz="1600"/>
              <a:t>We understand the concern that we are perceived to be closing down a route to institutional archiving that previously existed. This was never our intention, </a:t>
            </a:r>
            <a:r>
              <a:rPr lang="en" sz="1600" b="1"/>
              <a:t>as the journal pre-proof was never intended to support institutional archiving</a:t>
            </a:r>
            <a:r>
              <a:rPr lang="en" sz="1600"/>
              <a:t> — it was a simply a way to surface findings before the final version was posted. We regret that our mislabeling has created this confusion.”</a:t>
            </a:r>
            <a:endParaRPr sz="100"/>
          </a:p>
          <a:p>
            <a:pPr marL="0" lvl="0" indent="0" algn="l" rtl="0">
              <a:spcBef>
                <a:spcPts val="600"/>
              </a:spcBef>
              <a:spcAft>
                <a:spcPts val="0"/>
              </a:spcAft>
              <a:buNone/>
            </a:pPr>
            <a:endParaRPr/>
          </a:p>
        </p:txBody>
      </p:sp>
      <p:sp>
        <p:nvSpPr>
          <p:cNvPr id="327" name="Google Shape;327;p40"/>
          <p:cNvSpPr txBox="1"/>
          <p:nvPr/>
        </p:nvSpPr>
        <p:spPr>
          <a:xfrm>
            <a:off x="653400" y="3926000"/>
            <a:ext cx="768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3"/>
              </a:rPr>
              <a:t>https://www.elsevier.com/about/policies-and-standards/sharing/policy-faq</a:t>
            </a:r>
            <a:r>
              <a:rPr lang="en">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1"/>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100"/>
              <a:t>How to know what can be deposited?</a:t>
            </a:r>
            <a:r>
              <a:rPr lang="en"/>
              <a:t> </a:t>
            </a:r>
            <a:endParaRPr/>
          </a:p>
        </p:txBody>
      </p:sp>
      <p:sp>
        <p:nvSpPr>
          <p:cNvPr id="333" name="Google Shape;333;p41"/>
          <p:cNvSpPr txBox="1">
            <a:spLocks noGrp="1"/>
          </p:cNvSpPr>
          <p:nvPr>
            <p:ph type="body" idx="1"/>
          </p:nvPr>
        </p:nvSpPr>
        <p:spPr>
          <a:xfrm>
            <a:off x="227925" y="1373600"/>
            <a:ext cx="4663800" cy="3552300"/>
          </a:xfrm>
          <a:prstGeom prst="rect">
            <a:avLst/>
          </a:prstGeom>
        </p:spPr>
        <p:txBody>
          <a:bodyPr spcFirstLastPara="1" wrap="square" lIns="91425" tIns="91425" rIns="91425" bIns="91425" anchor="t" anchorCtr="0">
            <a:noAutofit/>
          </a:bodyPr>
          <a:lstStyle/>
          <a:p>
            <a:pPr marL="171450" lvl="0" indent="-260350" algn="l" rtl="0">
              <a:spcBef>
                <a:spcPts val="600"/>
              </a:spcBef>
              <a:spcAft>
                <a:spcPts val="0"/>
              </a:spcAft>
              <a:buSzPts val="1400"/>
              <a:buChar char="•"/>
            </a:pPr>
            <a:r>
              <a:rPr lang="en" sz="1400"/>
              <a:t>Find the self-archiving policy on the journal’s/publisher’s website</a:t>
            </a:r>
            <a:endParaRPr sz="1400"/>
          </a:p>
          <a:p>
            <a:pPr marL="171450" lvl="0" indent="0" algn="l" rtl="0">
              <a:spcBef>
                <a:spcPts val="600"/>
              </a:spcBef>
              <a:spcAft>
                <a:spcPts val="0"/>
              </a:spcAft>
              <a:buNone/>
            </a:pPr>
            <a:r>
              <a:rPr lang="en" sz="1400"/>
              <a:t>Examples: </a:t>
            </a:r>
            <a:endParaRPr sz="1400"/>
          </a:p>
          <a:p>
            <a:pPr marL="171450" lvl="0" indent="0" algn="l" rtl="0">
              <a:spcBef>
                <a:spcPts val="600"/>
              </a:spcBef>
              <a:spcAft>
                <a:spcPts val="0"/>
              </a:spcAft>
              <a:buNone/>
            </a:pPr>
            <a:r>
              <a:rPr lang="en" sz="1400" u="sng">
                <a:solidFill>
                  <a:schemeClr val="hlink"/>
                </a:solidFill>
                <a:hlinkClick r:id="rId3"/>
              </a:rPr>
              <a:t>h</a:t>
            </a:r>
            <a:r>
              <a:rPr lang="en" sz="1400" u="sng">
                <a:solidFill>
                  <a:schemeClr val="hlink"/>
                </a:solidFill>
                <a:hlinkClick r:id="rId3"/>
              </a:rPr>
              <a:t>ttps://www.springer.com/it/open-access/publication-policies/self-archiving-policy</a:t>
            </a:r>
            <a:endParaRPr sz="1400"/>
          </a:p>
          <a:p>
            <a:pPr marL="171450" lvl="0" indent="0" algn="l" rtl="0">
              <a:spcBef>
                <a:spcPts val="600"/>
              </a:spcBef>
              <a:spcAft>
                <a:spcPts val="0"/>
              </a:spcAft>
              <a:buNone/>
            </a:pPr>
            <a:r>
              <a:rPr lang="en" sz="1400" u="sng">
                <a:solidFill>
                  <a:schemeClr val="hlink"/>
                </a:solidFill>
                <a:hlinkClick r:id="rId4"/>
              </a:rPr>
              <a:t>https://academic.oup.com/pages/self_archiving_policy_b</a:t>
            </a:r>
            <a:r>
              <a:rPr lang="en" sz="1400"/>
              <a:t> </a:t>
            </a:r>
            <a:endParaRPr sz="1400"/>
          </a:p>
          <a:p>
            <a:pPr marL="171450" lvl="0" indent="-171450" algn="l" rtl="0">
              <a:spcBef>
                <a:spcPts val="600"/>
              </a:spcBef>
              <a:spcAft>
                <a:spcPts val="0"/>
              </a:spcAft>
              <a:buNone/>
            </a:pPr>
            <a:endParaRPr sz="1400"/>
          </a:p>
          <a:p>
            <a:pPr marL="171450" lvl="0" indent="-260350" algn="l" rtl="0">
              <a:spcBef>
                <a:spcPts val="600"/>
              </a:spcBef>
              <a:spcAft>
                <a:spcPts val="0"/>
              </a:spcAft>
              <a:buSzPts val="1400"/>
              <a:buChar char="•"/>
            </a:pPr>
            <a:r>
              <a:rPr lang="en" sz="1400"/>
              <a:t>Check Sherpa Romeo: </a:t>
            </a:r>
            <a:endParaRPr sz="1400"/>
          </a:p>
          <a:p>
            <a:pPr marL="171450" lvl="0" indent="0" algn="l" rtl="0">
              <a:spcBef>
                <a:spcPts val="600"/>
              </a:spcBef>
              <a:spcAft>
                <a:spcPts val="0"/>
              </a:spcAft>
              <a:buNone/>
            </a:pPr>
            <a:r>
              <a:rPr lang="en" sz="1400" u="sng">
                <a:solidFill>
                  <a:schemeClr val="hlink"/>
                </a:solidFill>
                <a:hlinkClick r:id="rId5"/>
              </a:rPr>
              <a:t>https://www.sherpa.ac.uk/romeo/</a:t>
            </a:r>
            <a:r>
              <a:rPr lang="en" sz="1400"/>
              <a:t> </a:t>
            </a:r>
            <a:endParaRPr sz="1400"/>
          </a:p>
          <a:p>
            <a:pPr marL="171450" lvl="0" indent="0" algn="l" rtl="0">
              <a:spcBef>
                <a:spcPts val="600"/>
              </a:spcBef>
              <a:spcAft>
                <a:spcPts val="0"/>
              </a:spcAft>
              <a:buNone/>
            </a:pPr>
            <a:r>
              <a:rPr lang="en" sz="1400" u="sng">
                <a:solidFill>
                  <a:schemeClr val="hlink"/>
                </a:solidFill>
                <a:hlinkClick r:id="rId6"/>
              </a:rPr>
              <a:t>https://beta.sherpa.ac.uk/</a:t>
            </a:r>
            <a:r>
              <a:rPr lang="en" sz="1400"/>
              <a:t> </a:t>
            </a:r>
            <a:endParaRPr sz="1400"/>
          </a:p>
          <a:p>
            <a:pPr marL="0" lvl="0" indent="0" algn="l" rtl="0">
              <a:spcBef>
                <a:spcPts val="600"/>
              </a:spcBef>
              <a:spcAft>
                <a:spcPts val="0"/>
              </a:spcAft>
              <a:buNone/>
            </a:pP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pic>
        <p:nvPicPr>
          <p:cNvPr id="334" name="Google Shape;334;p41"/>
          <p:cNvPicPr preferRelativeResize="0"/>
          <p:nvPr/>
        </p:nvPicPr>
        <p:blipFill>
          <a:blip r:embed="rId7">
            <a:alphaModFix/>
          </a:blip>
          <a:stretch>
            <a:fillRect/>
          </a:stretch>
        </p:blipFill>
        <p:spPr>
          <a:xfrm>
            <a:off x="4891775" y="1441965"/>
            <a:ext cx="4191351" cy="3517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2"/>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340" name="Google Shape;340;p42"/>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p:txBody>
      </p:sp>
      <p:pic>
        <p:nvPicPr>
          <p:cNvPr id="341" name="Google Shape;341;p42"/>
          <p:cNvPicPr preferRelativeResize="0"/>
          <p:nvPr/>
        </p:nvPicPr>
        <p:blipFill>
          <a:blip r:embed="rId3">
            <a:alphaModFix/>
          </a:blip>
          <a:stretch>
            <a:fillRect/>
          </a:stretch>
        </p:blipFill>
        <p:spPr>
          <a:xfrm>
            <a:off x="0" y="79160"/>
            <a:ext cx="4572000" cy="4813241"/>
          </a:xfrm>
          <a:prstGeom prst="rect">
            <a:avLst/>
          </a:prstGeom>
          <a:noFill/>
          <a:ln>
            <a:noFill/>
          </a:ln>
        </p:spPr>
      </p:pic>
      <p:pic>
        <p:nvPicPr>
          <p:cNvPr id="342" name="Google Shape;342;p42"/>
          <p:cNvPicPr preferRelativeResize="0"/>
          <p:nvPr/>
        </p:nvPicPr>
        <p:blipFill>
          <a:blip r:embed="rId4">
            <a:alphaModFix/>
          </a:blip>
          <a:stretch>
            <a:fillRect/>
          </a:stretch>
        </p:blipFill>
        <p:spPr>
          <a:xfrm>
            <a:off x="4636175" y="146337"/>
            <a:ext cx="4507825" cy="48508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3"/>
          <p:cNvSpPr txBox="1">
            <a:spLocks noGrp="1"/>
          </p:cNvSpPr>
          <p:nvPr>
            <p:ph type="title"/>
          </p:nvPr>
        </p:nvSpPr>
        <p:spPr>
          <a:xfrm>
            <a:off x="347000" y="1828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00"/>
              <a:t>Getting the right version of a journal article</a:t>
            </a:r>
            <a:endParaRPr sz="2200"/>
          </a:p>
        </p:txBody>
      </p:sp>
      <p:sp>
        <p:nvSpPr>
          <p:cNvPr id="348" name="Google Shape;348;p43"/>
          <p:cNvSpPr txBox="1">
            <a:spLocks noGrp="1"/>
          </p:cNvSpPr>
          <p:nvPr>
            <p:ph type="body" idx="1"/>
          </p:nvPr>
        </p:nvSpPr>
        <p:spPr>
          <a:xfrm>
            <a:off x="603425" y="1373600"/>
            <a:ext cx="48993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400"/>
              <a:t>Guideline: </a:t>
            </a:r>
            <a:r>
              <a:rPr lang="en" sz="1400" u="sng">
                <a:solidFill>
                  <a:schemeClr val="hlink"/>
                </a:solidFill>
                <a:hlinkClick r:id="rId3"/>
              </a:rPr>
              <a:t>https://www.eifl.net/resources/authors-how-get-right-version-your-article-deposit-repository</a:t>
            </a:r>
            <a:endParaRPr sz="1400"/>
          </a:p>
          <a:p>
            <a:pPr marL="0" lvl="0" indent="0" algn="l" rtl="0">
              <a:spcBef>
                <a:spcPts val="600"/>
              </a:spcBef>
              <a:spcAft>
                <a:spcPts val="0"/>
              </a:spcAft>
              <a:buNone/>
            </a:pPr>
            <a:r>
              <a:rPr lang="en" sz="1400"/>
              <a:t>Webinar: </a:t>
            </a:r>
            <a:r>
              <a:rPr lang="en" sz="1400" u="sng">
                <a:solidFill>
                  <a:schemeClr val="hlink"/>
                </a:solidFill>
                <a:hlinkClick r:id="rId4"/>
              </a:rPr>
              <a:t>https://www.eifl.net/blogs/open-access-repositories</a:t>
            </a:r>
            <a:r>
              <a:rPr lang="en" sz="1400"/>
              <a:t> </a:t>
            </a:r>
            <a:endParaRPr sz="1400"/>
          </a:p>
        </p:txBody>
      </p:sp>
      <p:pic>
        <p:nvPicPr>
          <p:cNvPr id="349" name="Google Shape;349;p43"/>
          <p:cNvPicPr preferRelativeResize="0"/>
          <p:nvPr/>
        </p:nvPicPr>
        <p:blipFill>
          <a:blip r:embed="rId5">
            <a:alphaModFix/>
          </a:blip>
          <a:stretch>
            <a:fillRect/>
          </a:stretch>
        </p:blipFill>
        <p:spPr>
          <a:xfrm>
            <a:off x="5466055" y="0"/>
            <a:ext cx="3677940" cy="5143500"/>
          </a:xfrm>
          <a:prstGeom prst="rect">
            <a:avLst/>
          </a:prstGeom>
          <a:noFill/>
          <a:ln>
            <a:noFill/>
          </a:ln>
          <a:effectLst>
            <a:outerShdw blurRad="57150" dist="19050" dir="5400000" algn="bl" rotWithShape="0">
              <a:srgbClr val="000000">
                <a:alpha val="50000"/>
              </a:srgbClr>
            </a:outerShdw>
          </a:effectLst>
        </p:spPr>
      </p:pic>
      <p:pic>
        <p:nvPicPr>
          <p:cNvPr id="350" name="Google Shape;350;p43"/>
          <p:cNvPicPr preferRelativeResize="0"/>
          <p:nvPr/>
        </p:nvPicPr>
        <p:blipFill>
          <a:blip r:embed="rId6">
            <a:alphaModFix/>
          </a:blip>
          <a:stretch>
            <a:fillRect/>
          </a:stretch>
        </p:blipFill>
        <p:spPr>
          <a:xfrm>
            <a:off x="603425" y="2778279"/>
            <a:ext cx="4051575" cy="22788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44"/>
          <p:cNvPicPr preferRelativeResize="0"/>
          <p:nvPr/>
        </p:nvPicPr>
        <p:blipFill>
          <a:blip r:embed="rId3">
            <a:alphaModFix/>
          </a:blip>
          <a:stretch>
            <a:fillRect/>
          </a:stretch>
        </p:blipFill>
        <p:spPr>
          <a:xfrm>
            <a:off x="9" y="0"/>
            <a:ext cx="4101231" cy="5143499"/>
          </a:xfrm>
          <a:prstGeom prst="rect">
            <a:avLst/>
          </a:prstGeom>
          <a:noFill/>
          <a:ln>
            <a:noFill/>
          </a:ln>
          <a:effectLst>
            <a:outerShdw blurRad="57150" dist="19050" dir="5400000" algn="bl" rotWithShape="0">
              <a:srgbClr val="000000">
                <a:alpha val="50000"/>
              </a:srgbClr>
            </a:outerShdw>
          </a:effectLst>
        </p:spPr>
      </p:pic>
      <p:sp>
        <p:nvSpPr>
          <p:cNvPr id="356" name="Google Shape;356;p44"/>
          <p:cNvSpPr txBox="1">
            <a:spLocks noGrp="1"/>
          </p:cNvSpPr>
          <p:nvPr>
            <p:ph type="body" idx="1"/>
          </p:nvPr>
        </p:nvSpPr>
        <p:spPr>
          <a:xfrm>
            <a:off x="820300" y="3867125"/>
            <a:ext cx="3281100" cy="975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400">
                <a:solidFill>
                  <a:srgbClr val="073763"/>
                </a:solidFill>
              </a:rPr>
              <a:t>Create a title page in the PDF to make it easy for users to identify and cite the publication.</a:t>
            </a:r>
            <a:endParaRPr sz="1400">
              <a:solidFill>
                <a:srgbClr val="073763"/>
              </a:solidFill>
            </a:endParaRPr>
          </a:p>
        </p:txBody>
      </p:sp>
      <p:pic>
        <p:nvPicPr>
          <p:cNvPr id="357" name="Google Shape;357;p44"/>
          <p:cNvPicPr preferRelativeResize="0"/>
          <p:nvPr/>
        </p:nvPicPr>
        <p:blipFill>
          <a:blip r:embed="rId4">
            <a:alphaModFix/>
          </a:blip>
          <a:stretch>
            <a:fillRect/>
          </a:stretch>
        </p:blipFill>
        <p:spPr>
          <a:xfrm>
            <a:off x="4912392" y="0"/>
            <a:ext cx="4231616" cy="5143499"/>
          </a:xfrm>
          <a:prstGeom prst="rect">
            <a:avLst/>
          </a:prstGeom>
          <a:noFill/>
          <a:ln>
            <a:noFill/>
          </a:ln>
          <a:effectLst>
            <a:outerShdw blurRad="57150" dist="19050" dir="5400000" algn="bl" rotWithShape="0">
              <a:srgbClr val="000000">
                <a:alpha val="50000"/>
              </a:srgbClr>
            </a:outerShdw>
          </a:effectLst>
        </p:spPr>
      </p:pic>
      <p:sp>
        <p:nvSpPr>
          <p:cNvPr id="358" name="Google Shape;358;p44"/>
          <p:cNvSpPr txBox="1"/>
          <p:nvPr/>
        </p:nvSpPr>
        <p:spPr>
          <a:xfrm>
            <a:off x="810900" y="4692675"/>
            <a:ext cx="3000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u="sng">
                <a:solidFill>
                  <a:srgbClr val="415262"/>
                </a:solidFill>
                <a:highlight>
                  <a:srgbClr val="FFFFFF"/>
                </a:highlight>
                <a:latin typeface="Calibri"/>
                <a:ea typeface="Calibri"/>
                <a:cs typeface="Calibri"/>
                <a:sym typeface="Calibri"/>
                <a:hlinkClick r:id="rId5">
                  <a:extLst>
                    <a:ext uri="{A12FA001-AC4F-418D-AE19-62706E023703}">
                      <ahyp:hlinkClr xmlns:ahyp="http://schemas.microsoft.com/office/drawing/2018/hyperlinkcolor" val="tx"/>
                    </a:ext>
                  </a:extLst>
                </a:hlinkClick>
              </a:rPr>
              <a:t>https://hdl.handle.net/21.15107/rcub_dais_15195</a:t>
            </a:r>
            <a:endParaRPr>
              <a:latin typeface="Calibri"/>
              <a:ea typeface="Calibri"/>
              <a:cs typeface="Calibri"/>
              <a:sym typeface="Calibri"/>
            </a:endParaRPr>
          </a:p>
        </p:txBody>
      </p:sp>
      <p:pic>
        <p:nvPicPr>
          <p:cNvPr id="359" name="Google Shape;359;p44"/>
          <p:cNvPicPr preferRelativeResize="0"/>
          <p:nvPr/>
        </p:nvPicPr>
        <p:blipFill>
          <a:blip r:embed="rId6">
            <a:alphaModFix/>
          </a:blip>
          <a:stretch>
            <a:fillRect/>
          </a:stretch>
        </p:blipFill>
        <p:spPr>
          <a:xfrm>
            <a:off x="153100" y="3976823"/>
            <a:ext cx="667200" cy="667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5"/>
          <p:cNvSpPr txBox="1">
            <a:spLocks noGrp="1"/>
          </p:cNvSpPr>
          <p:nvPr>
            <p:ph type="title"/>
          </p:nvPr>
        </p:nvSpPr>
        <p:spPr>
          <a:xfrm>
            <a:off x="893700" y="206000"/>
            <a:ext cx="69090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a:t>Depositing content that is already OA</a:t>
            </a:r>
            <a:endParaRPr sz="3200"/>
          </a:p>
        </p:txBody>
      </p:sp>
      <p:sp>
        <p:nvSpPr>
          <p:cNvPr id="365" name="Google Shape;365;p45"/>
          <p:cNvSpPr txBox="1">
            <a:spLocks noGrp="1"/>
          </p:cNvSpPr>
          <p:nvPr>
            <p:ph type="body" idx="1"/>
          </p:nvPr>
        </p:nvSpPr>
        <p:spPr>
          <a:xfrm>
            <a:off x="874500" y="1206450"/>
            <a:ext cx="7596600" cy="3552300"/>
          </a:xfrm>
          <a:prstGeom prst="rect">
            <a:avLst/>
          </a:prstGeom>
        </p:spPr>
        <p:txBody>
          <a:bodyPr spcFirstLastPara="1" wrap="square" lIns="91425" tIns="91425" rIns="91425" bIns="91425" anchor="t" anchorCtr="0">
            <a:noAutofit/>
          </a:bodyPr>
          <a:lstStyle/>
          <a:p>
            <a:pPr marL="457200" lvl="0" indent="-327025" algn="l" rtl="0">
              <a:spcBef>
                <a:spcPts val="600"/>
              </a:spcBef>
              <a:spcAft>
                <a:spcPts val="0"/>
              </a:spcAft>
              <a:buClr>
                <a:srgbClr val="073763"/>
              </a:buClr>
              <a:buSzPts val="1550"/>
              <a:buChar char="•"/>
            </a:pPr>
            <a:r>
              <a:rPr lang="en" sz="2300">
                <a:solidFill>
                  <a:srgbClr val="073763"/>
                </a:solidFill>
              </a:rPr>
              <a:t>Policy requirement in Serbia (both national and institutional)</a:t>
            </a:r>
            <a:endParaRPr sz="2300">
              <a:solidFill>
                <a:srgbClr val="073763"/>
              </a:solidFill>
            </a:endParaRPr>
          </a:p>
          <a:p>
            <a:pPr marL="457200" lvl="0" indent="-327025" algn="l" rtl="0">
              <a:spcBef>
                <a:spcPts val="0"/>
              </a:spcBef>
              <a:spcAft>
                <a:spcPts val="0"/>
              </a:spcAft>
              <a:buClr>
                <a:srgbClr val="073763"/>
              </a:buClr>
              <a:buSzPts val="1550"/>
              <a:buChar char="•"/>
            </a:pPr>
            <a:r>
              <a:rPr lang="en" sz="2300">
                <a:solidFill>
                  <a:srgbClr val="073763"/>
                </a:solidFill>
              </a:rPr>
              <a:t>Better preservation</a:t>
            </a:r>
            <a:endParaRPr sz="2300">
              <a:solidFill>
                <a:srgbClr val="073763"/>
              </a:solidFill>
            </a:endParaRPr>
          </a:p>
          <a:p>
            <a:pPr marL="457200" lvl="0" indent="-327025" algn="l" rtl="0">
              <a:spcBef>
                <a:spcPts val="0"/>
              </a:spcBef>
              <a:spcAft>
                <a:spcPts val="0"/>
              </a:spcAft>
              <a:buClr>
                <a:srgbClr val="073763"/>
              </a:buClr>
              <a:buSzPts val="1550"/>
              <a:buChar char="•"/>
            </a:pPr>
            <a:r>
              <a:rPr lang="en" sz="2300">
                <a:solidFill>
                  <a:srgbClr val="073763"/>
                </a:solidFill>
              </a:rPr>
              <a:t>More complete insight into the output of an institution</a:t>
            </a:r>
            <a:endParaRPr sz="2300">
              <a:solidFill>
                <a:srgbClr val="073763"/>
              </a:solidFill>
            </a:endParaRPr>
          </a:p>
          <a:p>
            <a:pPr marL="457200" lvl="0" indent="-327025" algn="l" rtl="0">
              <a:spcBef>
                <a:spcPts val="0"/>
              </a:spcBef>
              <a:spcAft>
                <a:spcPts val="0"/>
              </a:spcAft>
              <a:buClr>
                <a:srgbClr val="073763"/>
              </a:buClr>
              <a:buSzPts val="1550"/>
              <a:buChar char="•"/>
            </a:pPr>
            <a:r>
              <a:rPr lang="en" sz="2300">
                <a:solidFill>
                  <a:srgbClr val="073763"/>
                </a:solidFill>
              </a:rPr>
              <a:t>It’s easier to generate reports using repository</a:t>
            </a:r>
            <a:endParaRPr sz="2300">
              <a:solidFill>
                <a:srgbClr val="073763"/>
              </a:solidFill>
            </a:endParaRPr>
          </a:p>
          <a:p>
            <a:pPr marL="457200" lvl="0" indent="-327025" algn="l" rtl="0">
              <a:spcBef>
                <a:spcPts val="0"/>
              </a:spcBef>
              <a:spcAft>
                <a:spcPts val="0"/>
              </a:spcAft>
              <a:buClr>
                <a:srgbClr val="073763"/>
              </a:buClr>
              <a:buSzPts val="1550"/>
              <a:buChar char="•"/>
            </a:pPr>
            <a:r>
              <a:rPr lang="en" sz="2300">
                <a:solidFill>
                  <a:srgbClr val="073763"/>
                </a:solidFill>
              </a:rPr>
              <a:t>More efficient dissemination</a:t>
            </a:r>
            <a:endParaRPr sz="2300">
              <a:solidFill>
                <a:srgbClr val="07376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Preparing PDFs for depositing</a:t>
            </a:r>
            <a:endParaRPr/>
          </a:p>
        </p:txBody>
      </p:sp>
      <p:sp>
        <p:nvSpPr>
          <p:cNvPr id="371" name="Google Shape;371;p46"/>
          <p:cNvSpPr txBox="1">
            <a:spLocks noGrp="1"/>
          </p:cNvSpPr>
          <p:nvPr>
            <p:ph type="body" idx="1"/>
          </p:nvPr>
        </p:nvSpPr>
        <p:spPr>
          <a:xfrm>
            <a:off x="554625" y="1253575"/>
            <a:ext cx="7764600" cy="3672300"/>
          </a:xfrm>
          <a:prstGeom prst="rect">
            <a:avLst/>
          </a:prstGeom>
        </p:spPr>
        <p:txBody>
          <a:bodyPr spcFirstLastPara="1" wrap="square" lIns="91425" tIns="91425" rIns="91425" bIns="91425" anchor="t" anchorCtr="0">
            <a:noAutofit/>
          </a:bodyPr>
          <a:lstStyle/>
          <a:p>
            <a:pPr marL="457200" lvl="0" indent="-314325" algn="l" rtl="0">
              <a:spcBef>
                <a:spcPts val="600"/>
              </a:spcBef>
              <a:spcAft>
                <a:spcPts val="0"/>
              </a:spcAft>
              <a:buClr>
                <a:srgbClr val="073763"/>
              </a:buClr>
              <a:buSzPts val="1350"/>
              <a:buFont typeface="Calibri"/>
              <a:buChar char="•"/>
            </a:pPr>
            <a:r>
              <a:rPr lang="en" sz="2100">
                <a:solidFill>
                  <a:srgbClr val="073763"/>
                </a:solidFill>
              </a:rPr>
              <a:t>Full text (not excerpts or ‘previews’)</a:t>
            </a:r>
            <a:endParaRPr sz="2100">
              <a:solidFill>
                <a:srgbClr val="073763"/>
              </a:solidFill>
            </a:endParaRPr>
          </a:p>
          <a:p>
            <a:pPr marL="457200" lvl="0" indent="-314325" algn="l" rtl="0">
              <a:spcBef>
                <a:spcPts val="600"/>
              </a:spcBef>
              <a:spcAft>
                <a:spcPts val="0"/>
              </a:spcAft>
              <a:buClr>
                <a:srgbClr val="073763"/>
              </a:buClr>
              <a:buSzPts val="1350"/>
              <a:buFont typeface="Calibri"/>
              <a:buChar char="•"/>
            </a:pPr>
            <a:r>
              <a:rPr lang="en" sz="2100">
                <a:solidFill>
                  <a:srgbClr val="073763"/>
                </a:solidFill>
              </a:rPr>
              <a:t>Must contain sufficient information to enable unambiguous identification of the publication (e.g. PDF of a book chapter/conference object includes the full text + preliminary pages, e.g. </a:t>
            </a:r>
            <a:r>
              <a:rPr lang="en" sz="2100" u="sng">
                <a:solidFill>
                  <a:srgbClr val="073763"/>
                </a:solidFill>
                <a:hlinkClick r:id="rId3">
                  <a:extLst>
                    <a:ext uri="{A12FA001-AC4F-418D-AE19-62706E023703}">
                      <ahyp:hlinkClr xmlns:ahyp="http://schemas.microsoft.com/office/drawing/2018/hyperlinkcolor" val="tx"/>
                    </a:ext>
                  </a:extLst>
                </a:hlinkClick>
              </a:rPr>
              <a:t>https://hdl.handle.net/21.15107/rcub_dais_12282</a:t>
            </a:r>
            <a:r>
              <a:rPr lang="en" sz="2100">
                <a:solidFill>
                  <a:srgbClr val="073763"/>
                </a:solidFill>
              </a:rPr>
              <a:t>)</a:t>
            </a:r>
            <a:endParaRPr sz="2100">
              <a:solidFill>
                <a:srgbClr val="073763"/>
              </a:solidFill>
            </a:endParaRPr>
          </a:p>
          <a:p>
            <a:pPr marL="457200" lvl="0" indent="-314325" algn="l" rtl="0">
              <a:spcBef>
                <a:spcPts val="600"/>
              </a:spcBef>
              <a:spcAft>
                <a:spcPts val="0"/>
              </a:spcAft>
              <a:buClr>
                <a:srgbClr val="073763"/>
              </a:buClr>
              <a:buSzPts val="1350"/>
              <a:buFont typeface="Calibri"/>
              <a:buChar char="•"/>
            </a:pPr>
            <a:r>
              <a:rPr lang="en" sz="2100">
                <a:solidFill>
                  <a:srgbClr val="073763"/>
                </a:solidFill>
              </a:rPr>
              <a:t>Preferably PDF/A</a:t>
            </a:r>
            <a:endParaRPr sz="2100">
              <a:solidFill>
                <a:srgbClr val="073763"/>
              </a:solidFill>
            </a:endParaRPr>
          </a:p>
          <a:p>
            <a:pPr marL="457200" lvl="0" indent="-314325" algn="l" rtl="0">
              <a:spcBef>
                <a:spcPts val="600"/>
              </a:spcBef>
              <a:spcAft>
                <a:spcPts val="0"/>
              </a:spcAft>
              <a:buClr>
                <a:srgbClr val="073763"/>
              </a:buClr>
              <a:buSzPts val="1350"/>
              <a:buFont typeface="Calibri"/>
              <a:buChar char="•"/>
            </a:pPr>
            <a:r>
              <a:rPr lang="en" sz="2100">
                <a:solidFill>
                  <a:srgbClr val="073763"/>
                </a:solidFill>
              </a:rPr>
              <a:t>Can be a scan if there is no other option; OCR if possible; if not, deposit what you have and provide a better version when possible.</a:t>
            </a:r>
            <a:endParaRPr sz="1500">
              <a:solidFill>
                <a:srgbClr val="07376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Outline</a:t>
            </a:r>
            <a:endParaRPr/>
          </a:p>
        </p:txBody>
      </p:sp>
      <p:sp>
        <p:nvSpPr>
          <p:cNvPr id="188" name="Google Shape;188;p29"/>
          <p:cNvSpPr txBox="1">
            <a:spLocks noGrp="1"/>
          </p:cNvSpPr>
          <p:nvPr>
            <p:ph type="body" idx="1"/>
          </p:nvPr>
        </p:nvSpPr>
        <p:spPr>
          <a:xfrm>
            <a:off x="893700" y="1238400"/>
            <a:ext cx="5336400" cy="3687600"/>
          </a:xfrm>
          <a:prstGeom prst="rect">
            <a:avLst/>
          </a:prstGeom>
        </p:spPr>
        <p:txBody>
          <a:bodyPr spcFirstLastPara="1" wrap="square" lIns="91425" tIns="91425" rIns="91425" bIns="91425" anchor="t" anchorCtr="0">
            <a:noAutofit/>
          </a:bodyPr>
          <a:lstStyle/>
          <a:p>
            <a:pPr marL="457200" lvl="0" indent="-361950" algn="l" rtl="0">
              <a:spcBef>
                <a:spcPts val="600"/>
              </a:spcBef>
              <a:spcAft>
                <a:spcPts val="0"/>
              </a:spcAft>
              <a:buClr>
                <a:srgbClr val="073763"/>
              </a:buClr>
              <a:buSzPts val="2100"/>
              <a:buChar char="•"/>
            </a:pPr>
            <a:r>
              <a:rPr lang="en" sz="2100">
                <a:solidFill>
                  <a:srgbClr val="073763"/>
                </a:solidFill>
              </a:rPr>
              <a:t>Repository as infrastructure</a:t>
            </a:r>
            <a:endParaRPr sz="2100">
              <a:solidFill>
                <a:srgbClr val="073763"/>
              </a:solidFill>
            </a:endParaRPr>
          </a:p>
          <a:p>
            <a:pPr marL="457200" lvl="0" indent="-361950" algn="l" rtl="0">
              <a:spcBef>
                <a:spcPts val="1000"/>
              </a:spcBef>
              <a:spcAft>
                <a:spcPts val="0"/>
              </a:spcAft>
              <a:buClr>
                <a:srgbClr val="073763"/>
              </a:buClr>
              <a:buSzPts val="2100"/>
              <a:buChar char="•"/>
            </a:pPr>
            <a:r>
              <a:rPr lang="en" sz="2100">
                <a:solidFill>
                  <a:srgbClr val="073763"/>
                </a:solidFill>
              </a:rPr>
              <a:t>Depositing in a repository: organization and workflows</a:t>
            </a:r>
            <a:endParaRPr sz="2100">
              <a:solidFill>
                <a:srgbClr val="073763"/>
              </a:solidFill>
            </a:endParaRPr>
          </a:p>
          <a:p>
            <a:pPr marL="457200" lvl="0" indent="-361950" algn="l" rtl="0">
              <a:spcBef>
                <a:spcPts val="1000"/>
              </a:spcBef>
              <a:spcAft>
                <a:spcPts val="0"/>
              </a:spcAft>
              <a:buClr>
                <a:srgbClr val="073763"/>
              </a:buClr>
              <a:buSzPts val="2100"/>
              <a:buChar char="•"/>
            </a:pPr>
            <a:r>
              <a:rPr lang="en" sz="2100">
                <a:solidFill>
                  <a:srgbClr val="073763"/>
                </a:solidFill>
              </a:rPr>
              <a:t>Green open access and compliance with open access mandates: identifying the right version of a publication</a:t>
            </a:r>
            <a:endParaRPr sz="2100">
              <a:solidFill>
                <a:srgbClr val="073763"/>
              </a:solidFill>
            </a:endParaRPr>
          </a:p>
          <a:p>
            <a:pPr marL="457200" lvl="0" indent="-361950" algn="l" rtl="0">
              <a:spcBef>
                <a:spcPts val="1000"/>
              </a:spcBef>
              <a:spcAft>
                <a:spcPts val="0"/>
              </a:spcAft>
              <a:buClr>
                <a:srgbClr val="073763"/>
              </a:buClr>
              <a:buSzPts val="2100"/>
              <a:buChar char="•"/>
            </a:pPr>
            <a:r>
              <a:rPr lang="en" sz="2100">
                <a:solidFill>
                  <a:srgbClr val="073763"/>
                </a:solidFill>
              </a:rPr>
              <a:t>Depositing content that is already OA</a:t>
            </a:r>
            <a:endParaRPr sz="2100">
              <a:solidFill>
                <a:srgbClr val="073763"/>
              </a:solidFill>
            </a:endParaRPr>
          </a:p>
          <a:p>
            <a:pPr marL="457200" lvl="0" indent="-361950" algn="l" rtl="0">
              <a:spcBef>
                <a:spcPts val="1000"/>
              </a:spcBef>
              <a:spcAft>
                <a:spcPts val="0"/>
              </a:spcAft>
              <a:buClr>
                <a:srgbClr val="073763"/>
              </a:buClr>
              <a:buSzPts val="2100"/>
              <a:buChar char="•"/>
            </a:pPr>
            <a:r>
              <a:rPr lang="en" sz="2100">
                <a:solidFill>
                  <a:srgbClr val="073763"/>
                </a:solidFill>
              </a:rPr>
              <a:t>Beyond formal publications</a:t>
            </a:r>
            <a:endParaRPr sz="2100">
              <a:solidFill>
                <a:srgbClr val="073763"/>
              </a:solidFill>
            </a:endParaRPr>
          </a:p>
          <a:p>
            <a:pPr marL="0" lvl="0" indent="0" algn="l" rtl="0">
              <a:spcBef>
                <a:spcPts val="1000"/>
              </a:spcBef>
              <a:spcAft>
                <a:spcPts val="0"/>
              </a:spcAft>
              <a:buNone/>
            </a:pPr>
            <a:endParaRPr sz="2600"/>
          </a:p>
          <a:p>
            <a:pPr marL="0" lvl="0" indent="0" algn="l" rtl="0">
              <a:spcBef>
                <a:spcPts val="600"/>
              </a:spcBef>
              <a:spcAft>
                <a:spcPts val="0"/>
              </a:spcAft>
              <a:buNone/>
            </a:pPr>
            <a:endParaRPr/>
          </a:p>
          <a:p>
            <a:pPr marL="0" lvl="0" indent="0" algn="l" rtl="0">
              <a:spcBef>
                <a:spcPts val="600"/>
              </a:spcBef>
              <a:spcAft>
                <a:spcPts val="0"/>
              </a:spcAft>
              <a:buNone/>
            </a:pPr>
            <a:endParaRPr/>
          </a:p>
        </p:txBody>
      </p:sp>
      <p:pic>
        <p:nvPicPr>
          <p:cNvPr id="189" name="Google Shape;189;p29"/>
          <p:cNvPicPr preferRelativeResize="0"/>
          <p:nvPr/>
        </p:nvPicPr>
        <p:blipFill>
          <a:blip r:embed="rId3">
            <a:alphaModFix/>
          </a:blip>
          <a:stretch>
            <a:fillRect/>
          </a:stretch>
        </p:blipFill>
        <p:spPr>
          <a:xfrm>
            <a:off x="6230100" y="1390538"/>
            <a:ext cx="2609100" cy="264887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7"/>
          <p:cNvSpPr txBox="1">
            <a:spLocks noGrp="1"/>
          </p:cNvSpPr>
          <p:nvPr>
            <p:ph type="title"/>
          </p:nvPr>
        </p:nvSpPr>
        <p:spPr>
          <a:xfrm>
            <a:off x="384675" y="160663"/>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Beyond formal publications</a:t>
            </a:r>
            <a:endParaRPr/>
          </a:p>
        </p:txBody>
      </p:sp>
      <p:sp>
        <p:nvSpPr>
          <p:cNvPr id="377" name="Google Shape;377;p47"/>
          <p:cNvSpPr txBox="1">
            <a:spLocks noGrp="1"/>
          </p:cNvSpPr>
          <p:nvPr>
            <p:ph type="body" idx="1"/>
          </p:nvPr>
        </p:nvSpPr>
        <p:spPr>
          <a:xfrm>
            <a:off x="531825" y="1192800"/>
            <a:ext cx="7384800" cy="3733200"/>
          </a:xfrm>
          <a:prstGeom prst="rect">
            <a:avLst/>
          </a:prstGeom>
        </p:spPr>
        <p:txBody>
          <a:bodyPr spcFirstLastPara="1" wrap="square" lIns="91425" tIns="91425" rIns="91425" bIns="91425" anchor="t" anchorCtr="0">
            <a:noAutofit/>
          </a:bodyPr>
          <a:lstStyle/>
          <a:p>
            <a:pPr marL="457200" lvl="0" indent="-317500" algn="l" rtl="0">
              <a:spcBef>
                <a:spcPts val="600"/>
              </a:spcBef>
              <a:spcAft>
                <a:spcPts val="0"/>
              </a:spcAft>
              <a:buClr>
                <a:srgbClr val="073763"/>
              </a:buClr>
              <a:buSzPts val="1400"/>
              <a:buChar char="•"/>
            </a:pPr>
            <a:r>
              <a:rPr lang="en" sz="1400">
                <a:solidFill>
                  <a:srgbClr val="073763"/>
                </a:solidFill>
              </a:rPr>
              <a:t>Conference posters</a:t>
            </a:r>
            <a:endParaRPr sz="1400">
              <a:solidFill>
                <a:srgbClr val="073763"/>
              </a:solidFill>
            </a:endParaRPr>
          </a:p>
          <a:p>
            <a:pPr marL="457200" lvl="0" indent="-317500" algn="l" rtl="0">
              <a:spcBef>
                <a:spcPts val="0"/>
              </a:spcBef>
              <a:spcAft>
                <a:spcPts val="0"/>
              </a:spcAft>
              <a:buClr>
                <a:srgbClr val="073763"/>
              </a:buClr>
              <a:buSzPts val="1400"/>
              <a:buChar char="•"/>
            </a:pPr>
            <a:r>
              <a:rPr lang="en" sz="1400">
                <a:solidFill>
                  <a:srgbClr val="073763"/>
                </a:solidFill>
              </a:rPr>
              <a:t>Event posters (e.g. </a:t>
            </a:r>
            <a:r>
              <a:rPr lang="en" sz="1100" u="sng">
                <a:solidFill>
                  <a:srgbClr val="073763"/>
                </a:solidFill>
                <a:highlight>
                  <a:srgbClr val="FFFFFF"/>
                </a:highlight>
                <a:hlinkClick r:id="rId3">
                  <a:extLst>
                    <a:ext uri="{A12FA001-AC4F-418D-AE19-62706E023703}">
                      <ahyp:hlinkClr xmlns:ahyp="http://schemas.microsoft.com/office/drawing/2018/hyperlinkcolor" val="tx"/>
                    </a:ext>
                  </a:extLst>
                </a:hlinkClick>
              </a:rPr>
              <a:t>https://hdl.handle.net/21.15107/rcub_dais_16594</a:t>
            </a:r>
            <a:r>
              <a:rPr lang="en" sz="1100">
                <a:solidFill>
                  <a:srgbClr val="073763"/>
                </a:solidFill>
              </a:rPr>
              <a:t>)</a:t>
            </a:r>
            <a:endParaRPr sz="1100">
              <a:solidFill>
                <a:srgbClr val="073763"/>
              </a:solidFill>
            </a:endParaRPr>
          </a:p>
          <a:p>
            <a:pPr marL="457200" lvl="0" indent="-317500" algn="l" rtl="0">
              <a:spcBef>
                <a:spcPts val="0"/>
              </a:spcBef>
              <a:spcAft>
                <a:spcPts val="0"/>
              </a:spcAft>
              <a:buClr>
                <a:srgbClr val="073763"/>
              </a:buClr>
              <a:buSzPts val="1400"/>
              <a:buChar char="•"/>
            </a:pPr>
            <a:r>
              <a:rPr lang="en" sz="1400">
                <a:solidFill>
                  <a:srgbClr val="073763"/>
                </a:solidFill>
              </a:rPr>
              <a:t>Images (</a:t>
            </a:r>
            <a:r>
              <a:rPr lang="en" sz="1100" u="sng">
                <a:solidFill>
                  <a:srgbClr val="073763"/>
                </a:solidFill>
                <a:hlinkClick r:id="rId4">
                  <a:extLst>
                    <a:ext uri="{A12FA001-AC4F-418D-AE19-62706E023703}">
                      <ahyp:hlinkClr xmlns:ahyp="http://schemas.microsoft.com/office/drawing/2018/hyperlinkcolor" val="tx"/>
                    </a:ext>
                  </a:extLst>
                </a:hlinkClick>
              </a:rPr>
              <a:t>https://tinyurl.com/3enbfjy7</a:t>
            </a:r>
            <a:r>
              <a:rPr lang="en" sz="1400">
                <a:solidFill>
                  <a:srgbClr val="073763"/>
                </a:solidFill>
              </a:rPr>
              <a:t>)</a:t>
            </a:r>
            <a:endParaRPr sz="1400">
              <a:solidFill>
                <a:srgbClr val="073763"/>
              </a:solidFill>
            </a:endParaRPr>
          </a:p>
          <a:p>
            <a:pPr marL="457200" lvl="0" indent="-317500" algn="l" rtl="0">
              <a:spcBef>
                <a:spcPts val="0"/>
              </a:spcBef>
              <a:spcAft>
                <a:spcPts val="0"/>
              </a:spcAft>
              <a:buClr>
                <a:srgbClr val="073763"/>
              </a:buClr>
              <a:buSzPts val="1400"/>
              <a:buChar char="•"/>
            </a:pPr>
            <a:r>
              <a:rPr lang="en" sz="1400">
                <a:solidFill>
                  <a:srgbClr val="073763"/>
                </a:solidFill>
              </a:rPr>
              <a:t>Presentations (e.g. </a:t>
            </a:r>
            <a:r>
              <a:rPr lang="en" sz="1100">
                <a:solidFill>
                  <a:srgbClr val="073763"/>
                </a:solidFill>
                <a:highlight>
                  <a:srgbClr val="FFFFFF"/>
                </a:highlight>
                <a:uFill>
                  <a:noFill/>
                </a:uFill>
                <a:hlinkClick r:id="rId5">
                  <a:extLst>
                    <a:ext uri="{A12FA001-AC4F-418D-AE19-62706E023703}">
                      <ahyp:hlinkClr xmlns:ahyp="http://schemas.microsoft.com/office/drawing/2018/hyperlinkcolor" val="tx"/>
                    </a:ext>
                  </a:extLst>
                </a:hlinkClick>
              </a:rPr>
              <a:t>https://hdl.handle.net/21.15107/rcub_dais_578</a:t>
            </a:r>
            <a:r>
              <a:rPr lang="en" sz="1400">
                <a:solidFill>
                  <a:srgbClr val="073763"/>
                </a:solidFill>
              </a:rPr>
              <a:t>) </a:t>
            </a:r>
            <a:endParaRPr sz="1400">
              <a:solidFill>
                <a:srgbClr val="073763"/>
              </a:solidFill>
            </a:endParaRPr>
          </a:p>
          <a:p>
            <a:pPr marL="457200" lvl="0" indent="-317500" algn="l" rtl="0">
              <a:spcBef>
                <a:spcPts val="0"/>
              </a:spcBef>
              <a:spcAft>
                <a:spcPts val="0"/>
              </a:spcAft>
              <a:buClr>
                <a:srgbClr val="073763"/>
              </a:buClr>
              <a:buSzPts val="1400"/>
              <a:buChar char="•"/>
            </a:pPr>
            <a:r>
              <a:rPr lang="en" sz="1400">
                <a:solidFill>
                  <a:srgbClr val="073763"/>
                </a:solidFill>
              </a:rPr>
              <a:t>Video (e.g. </a:t>
            </a:r>
            <a:r>
              <a:rPr lang="en" sz="1100" u="sng">
                <a:solidFill>
                  <a:srgbClr val="073763"/>
                </a:solidFill>
                <a:highlight>
                  <a:srgbClr val="FFFFFF"/>
                </a:highlight>
                <a:hlinkClick r:id="rId6">
                  <a:extLst>
                    <a:ext uri="{A12FA001-AC4F-418D-AE19-62706E023703}">
                      <ahyp:hlinkClr xmlns:ahyp="http://schemas.microsoft.com/office/drawing/2018/hyperlinkcolor" val="tx"/>
                    </a:ext>
                  </a:extLst>
                </a:hlinkClick>
              </a:rPr>
              <a:t>https://hdl.handle.net/21.15107/rcub_dais_14828</a:t>
            </a:r>
            <a:r>
              <a:rPr lang="en" sz="1400">
                <a:solidFill>
                  <a:srgbClr val="073763"/>
                </a:solidFill>
              </a:rPr>
              <a:t>) </a:t>
            </a:r>
            <a:endParaRPr sz="1400">
              <a:solidFill>
                <a:srgbClr val="073763"/>
              </a:solidFill>
            </a:endParaRPr>
          </a:p>
          <a:p>
            <a:pPr marL="457200" lvl="0" indent="-317500" algn="l" rtl="0">
              <a:spcBef>
                <a:spcPts val="0"/>
              </a:spcBef>
              <a:spcAft>
                <a:spcPts val="0"/>
              </a:spcAft>
              <a:buClr>
                <a:srgbClr val="073763"/>
              </a:buClr>
              <a:buSzPts val="1400"/>
              <a:buChar char="•"/>
            </a:pPr>
            <a:r>
              <a:rPr lang="en" sz="1400">
                <a:solidFill>
                  <a:srgbClr val="073763"/>
                </a:solidFill>
              </a:rPr>
              <a:t>Audio (e.g. </a:t>
            </a:r>
            <a:r>
              <a:rPr lang="en" sz="1100" u="sng">
                <a:solidFill>
                  <a:srgbClr val="073763"/>
                </a:solidFill>
                <a:highlight>
                  <a:srgbClr val="FFFFFF"/>
                </a:highlight>
                <a:hlinkClick r:id="rId7">
                  <a:extLst>
                    <a:ext uri="{A12FA001-AC4F-418D-AE19-62706E023703}">
                      <ahyp:hlinkClr xmlns:ahyp="http://schemas.microsoft.com/office/drawing/2018/hyperlinkcolor" val="tx"/>
                    </a:ext>
                  </a:extLst>
                </a:hlinkClick>
              </a:rPr>
              <a:t>https://hdl.handle.net/21.15107/rcub_dais_11893</a:t>
            </a:r>
            <a:r>
              <a:rPr lang="en" sz="1400">
                <a:solidFill>
                  <a:srgbClr val="073763"/>
                </a:solidFill>
              </a:rPr>
              <a:t>)</a:t>
            </a:r>
            <a:endParaRPr sz="1400">
              <a:solidFill>
                <a:srgbClr val="073763"/>
              </a:solidFill>
            </a:endParaRPr>
          </a:p>
          <a:p>
            <a:pPr marL="457200" lvl="0" indent="-317500" algn="l" rtl="0">
              <a:spcBef>
                <a:spcPts val="0"/>
              </a:spcBef>
              <a:spcAft>
                <a:spcPts val="0"/>
              </a:spcAft>
              <a:buClr>
                <a:srgbClr val="073763"/>
              </a:buClr>
              <a:buSzPts val="1400"/>
              <a:buChar char="•"/>
            </a:pPr>
            <a:r>
              <a:rPr lang="en" sz="1400">
                <a:solidFill>
                  <a:srgbClr val="073763"/>
                </a:solidFill>
              </a:rPr>
              <a:t>Datasets (</a:t>
            </a:r>
            <a:r>
              <a:rPr lang="en" sz="1100" u="sng">
                <a:solidFill>
                  <a:srgbClr val="073763"/>
                </a:solidFill>
                <a:hlinkClick r:id="rId8">
                  <a:extLst>
                    <a:ext uri="{A12FA001-AC4F-418D-AE19-62706E023703}">
                      <ahyp:hlinkClr xmlns:ahyp="http://schemas.microsoft.com/office/drawing/2018/hyperlinkcolor" val="tx"/>
                    </a:ext>
                  </a:extLst>
                </a:hlinkClick>
              </a:rPr>
              <a:t>https://tinyurl.com/54w35ezf</a:t>
            </a:r>
            <a:r>
              <a:rPr lang="en" sz="1400">
                <a:solidFill>
                  <a:srgbClr val="073763"/>
                </a:solidFill>
              </a:rPr>
              <a:t>) </a:t>
            </a:r>
            <a:endParaRPr sz="1400">
              <a:solidFill>
                <a:srgbClr val="073763"/>
              </a:solidFill>
            </a:endParaRPr>
          </a:p>
          <a:p>
            <a:pPr marL="457200" lvl="0" indent="-317500" algn="l" rtl="0">
              <a:spcBef>
                <a:spcPts val="0"/>
              </a:spcBef>
              <a:spcAft>
                <a:spcPts val="0"/>
              </a:spcAft>
              <a:buClr>
                <a:srgbClr val="073763"/>
              </a:buClr>
              <a:buSzPts val="1400"/>
              <a:buChar char="•"/>
            </a:pPr>
            <a:r>
              <a:rPr lang="en" sz="1400">
                <a:solidFill>
                  <a:srgbClr val="073763"/>
                </a:solidFill>
              </a:rPr>
              <a:t>Reports (e.g. </a:t>
            </a:r>
            <a:r>
              <a:rPr lang="en" sz="1100" u="sng">
                <a:solidFill>
                  <a:srgbClr val="073763"/>
                </a:solidFill>
                <a:highlight>
                  <a:srgbClr val="FFFFFF"/>
                </a:highlight>
                <a:hlinkClick r:id="rId9">
                  <a:extLst>
                    <a:ext uri="{A12FA001-AC4F-418D-AE19-62706E023703}">
                      <ahyp:hlinkClr xmlns:ahyp="http://schemas.microsoft.com/office/drawing/2018/hyperlinkcolor" val="tx"/>
                    </a:ext>
                  </a:extLst>
                </a:hlinkClick>
              </a:rPr>
              <a:t>https://hdl.handle.net/21.15107/rcub_dais_15495</a:t>
            </a:r>
            <a:r>
              <a:rPr lang="en" sz="1400">
                <a:solidFill>
                  <a:srgbClr val="073763"/>
                </a:solidFill>
              </a:rPr>
              <a:t>)</a:t>
            </a:r>
            <a:endParaRPr sz="1400">
              <a:solidFill>
                <a:srgbClr val="073763"/>
              </a:solidFill>
            </a:endParaRPr>
          </a:p>
          <a:p>
            <a:pPr marL="457200" lvl="0" indent="-317500" algn="l" rtl="0">
              <a:spcBef>
                <a:spcPts val="0"/>
              </a:spcBef>
              <a:spcAft>
                <a:spcPts val="0"/>
              </a:spcAft>
              <a:buClr>
                <a:srgbClr val="073763"/>
              </a:buClr>
              <a:buSzPts val="1400"/>
              <a:buChar char="•"/>
            </a:pPr>
            <a:r>
              <a:rPr lang="en" sz="1400">
                <a:solidFill>
                  <a:srgbClr val="073763"/>
                </a:solidFill>
              </a:rPr>
              <a:t>Event booklets (e.g. </a:t>
            </a:r>
            <a:r>
              <a:rPr lang="en" sz="1100" u="sng">
                <a:solidFill>
                  <a:srgbClr val="073763"/>
                </a:solidFill>
                <a:highlight>
                  <a:srgbClr val="FFFFFF"/>
                </a:highlight>
                <a:hlinkClick r:id="rId10">
                  <a:extLst>
                    <a:ext uri="{A12FA001-AC4F-418D-AE19-62706E023703}">
                      <ahyp:hlinkClr xmlns:ahyp="http://schemas.microsoft.com/office/drawing/2018/hyperlinkcolor" val="tx"/>
                    </a:ext>
                  </a:extLst>
                </a:hlinkClick>
              </a:rPr>
              <a:t>https://hdl.handle.net/21.15107/rcub_dais_11194</a:t>
            </a:r>
            <a:r>
              <a:rPr lang="en" sz="1400">
                <a:solidFill>
                  <a:srgbClr val="073763"/>
                </a:solidFill>
              </a:rPr>
              <a:t>)</a:t>
            </a:r>
            <a:endParaRPr sz="1400">
              <a:solidFill>
                <a:srgbClr val="073763"/>
              </a:solidFill>
            </a:endParaRPr>
          </a:p>
          <a:p>
            <a:pPr marL="457200" lvl="0" indent="-317500" algn="l" rtl="0">
              <a:spcBef>
                <a:spcPts val="0"/>
              </a:spcBef>
              <a:spcAft>
                <a:spcPts val="0"/>
              </a:spcAft>
              <a:buClr>
                <a:srgbClr val="073763"/>
              </a:buClr>
              <a:buSzPts val="1400"/>
              <a:buChar char="•"/>
            </a:pPr>
            <a:r>
              <a:rPr lang="en" sz="1400">
                <a:solidFill>
                  <a:srgbClr val="073763"/>
                </a:solidFill>
              </a:rPr>
              <a:t>Bibliographies (e.g. </a:t>
            </a:r>
            <a:r>
              <a:rPr lang="en" sz="1100">
                <a:solidFill>
                  <a:srgbClr val="073763"/>
                </a:solidFill>
                <a:highlight>
                  <a:srgbClr val="FFFFFF"/>
                </a:highlight>
                <a:uFill>
                  <a:noFill/>
                </a:uFill>
                <a:hlinkClick r:id="rId11">
                  <a:extLst>
                    <a:ext uri="{A12FA001-AC4F-418D-AE19-62706E023703}">
                      <ahyp:hlinkClr xmlns:ahyp="http://schemas.microsoft.com/office/drawing/2018/hyperlinkcolor" val="tx"/>
                    </a:ext>
                  </a:extLst>
                </a:hlinkClick>
              </a:rPr>
              <a:t>https://hdl.handle.net/21.15107/rcub_dais_11865</a:t>
            </a:r>
            <a:r>
              <a:rPr lang="en" sz="1400">
                <a:solidFill>
                  <a:srgbClr val="073763"/>
                </a:solidFill>
              </a:rPr>
              <a:t>) </a:t>
            </a:r>
            <a:endParaRPr sz="1400">
              <a:solidFill>
                <a:srgbClr val="073763"/>
              </a:solidFill>
            </a:endParaRPr>
          </a:p>
          <a:p>
            <a:pPr marL="457200" lvl="0" indent="-317500" algn="l" rtl="0">
              <a:spcBef>
                <a:spcPts val="0"/>
              </a:spcBef>
              <a:spcAft>
                <a:spcPts val="0"/>
              </a:spcAft>
              <a:buClr>
                <a:srgbClr val="073763"/>
              </a:buClr>
              <a:buSzPts val="1400"/>
              <a:buChar char="•"/>
            </a:pPr>
            <a:r>
              <a:rPr lang="en" sz="1400">
                <a:solidFill>
                  <a:srgbClr val="073763"/>
                </a:solidFill>
              </a:rPr>
              <a:t>CD booklets (e.g. </a:t>
            </a:r>
            <a:r>
              <a:rPr lang="en" sz="1100" u="sng">
                <a:solidFill>
                  <a:srgbClr val="073763"/>
                </a:solidFill>
                <a:hlinkClick r:id="rId12">
                  <a:extLst>
                    <a:ext uri="{A12FA001-AC4F-418D-AE19-62706E023703}">
                      <ahyp:hlinkClr xmlns:ahyp="http://schemas.microsoft.com/office/drawing/2018/hyperlinkcolor" val="tx"/>
                    </a:ext>
                  </a:extLst>
                </a:hlinkClick>
              </a:rPr>
              <a:t>https://hdl.handle.net/21.15107/rcub_dais_4805</a:t>
            </a:r>
            <a:r>
              <a:rPr lang="en" sz="1400">
                <a:solidFill>
                  <a:srgbClr val="073763"/>
                </a:solidFill>
              </a:rPr>
              <a:t>)</a:t>
            </a:r>
            <a:endParaRPr sz="1400">
              <a:solidFill>
                <a:srgbClr val="073763"/>
              </a:solidFill>
            </a:endParaRPr>
          </a:p>
          <a:p>
            <a:pPr marL="0" lvl="0" indent="0" algn="l" rtl="0">
              <a:spcBef>
                <a:spcPts val="600"/>
              </a:spcBef>
              <a:spcAft>
                <a:spcPts val="0"/>
              </a:spcAft>
              <a:buNone/>
            </a:pPr>
            <a:endParaRPr sz="1400">
              <a:solidFill>
                <a:srgbClr val="073763"/>
              </a:solidFill>
            </a:endParaRPr>
          </a:p>
          <a:p>
            <a:pPr marL="0" lvl="0" indent="0" algn="l" rtl="0">
              <a:spcBef>
                <a:spcPts val="600"/>
              </a:spcBef>
              <a:spcAft>
                <a:spcPts val="0"/>
              </a:spcAft>
              <a:buNone/>
            </a:pPr>
            <a:r>
              <a:rPr lang="en" sz="1200">
                <a:solidFill>
                  <a:srgbClr val="073763"/>
                </a:solidFill>
              </a:rPr>
              <a:t>According to a research conducted in 2021 repository managers in Serbia, </a:t>
            </a:r>
            <a:r>
              <a:rPr lang="en" sz="1200" b="1">
                <a:solidFill>
                  <a:srgbClr val="073763"/>
                </a:solidFill>
              </a:rPr>
              <a:t>systematic archiving of all outputs</a:t>
            </a:r>
            <a:r>
              <a:rPr lang="en" sz="1200">
                <a:solidFill>
                  <a:srgbClr val="073763"/>
                </a:solidFill>
              </a:rPr>
              <a:t>, greater visibility of research outputs, making monitoring and reporting easier and enabling OA are seen as the main reasons for establishing an institutional repository. However, systematic archiving is still not possible to achieve due to limited resources. </a:t>
            </a:r>
            <a:r>
              <a:rPr lang="en" sz="1200" u="sng">
                <a:solidFill>
                  <a:schemeClr val="hlink"/>
                </a:solidFill>
                <a:hlinkClick r:id="rId13"/>
              </a:rPr>
              <a:t>https://doi.org/10.5281/zenodo.5786272</a:t>
            </a:r>
            <a:r>
              <a:rPr lang="en" sz="1200">
                <a:solidFill>
                  <a:srgbClr val="073763"/>
                </a:solidFill>
              </a:rPr>
              <a:t> </a:t>
            </a:r>
            <a:endParaRPr sz="1200">
              <a:solidFill>
                <a:srgbClr val="073763"/>
              </a:solidFill>
            </a:endParaRPr>
          </a:p>
        </p:txBody>
      </p:sp>
      <p:sp>
        <p:nvSpPr>
          <p:cNvPr id="378" name="Google Shape;378;p47"/>
          <p:cNvSpPr txBox="1"/>
          <p:nvPr/>
        </p:nvSpPr>
        <p:spPr>
          <a:xfrm>
            <a:off x="5766500" y="1018075"/>
            <a:ext cx="3305100" cy="2727600"/>
          </a:xfrm>
          <a:prstGeom prst="rect">
            <a:avLst/>
          </a:prstGeom>
          <a:solidFill>
            <a:srgbClr val="2185C5"/>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lt1"/>
                </a:solidFill>
                <a:latin typeface="Calibri"/>
                <a:ea typeface="Calibri"/>
                <a:cs typeface="Calibri"/>
                <a:sym typeface="Calibri"/>
              </a:rPr>
              <a:t>Motivation</a:t>
            </a:r>
            <a:endParaRPr sz="2200">
              <a:solidFill>
                <a:schemeClr val="lt1"/>
              </a:solidFill>
              <a:latin typeface="Calibri"/>
              <a:ea typeface="Calibri"/>
              <a:cs typeface="Calibri"/>
              <a:sym typeface="Calibri"/>
            </a:endParaRPr>
          </a:p>
          <a:p>
            <a:pPr marL="457200" lvl="0" indent="-317500" algn="l" rtl="0">
              <a:spcBef>
                <a:spcPts val="1000"/>
              </a:spcBef>
              <a:spcAft>
                <a:spcPts val="0"/>
              </a:spcAft>
              <a:buClr>
                <a:schemeClr val="lt1"/>
              </a:buClr>
              <a:buSzPts val="1400"/>
              <a:buFont typeface="Calibri"/>
              <a:buChar char="●"/>
            </a:pPr>
            <a:r>
              <a:rPr lang="en">
                <a:solidFill>
                  <a:schemeClr val="lt1"/>
                </a:solidFill>
                <a:latin typeface="Calibri"/>
                <a:ea typeface="Calibri"/>
                <a:cs typeface="Calibri"/>
                <a:sym typeface="Calibri"/>
              </a:rPr>
              <a:t>Heritage flavour</a:t>
            </a:r>
            <a:endParaRPr>
              <a:solidFill>
                <a:schemeClr val="lt1"/>
              </a:solidFill>
              <a:latin typeface="Calibri"/>
              <a:ea typeface="Calibri"/>
              <a:cs typeface="Calibri"/>
              <a:sym typeface="Calibri"/>
            </a:endParaRPr>
          </a:p>
          <a:p>
            <a:pPr marL="457200" lvl="0" indent="-317500" algn="l" rtl="0">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Systematic archiving</a:t>
            </a:r>
            <a:endParaRPr>
              <a:solidFill>
                <a:schemeClr val="lt1"/>
              </a:solidFill>
              <a:latin typeface="Calibri"/>
              <a:ea typeface="Calibri"/>
              <a:cs typeface="Calibri"/>
              <a:sym typeface="Calibri"/>
            </a:endParaRPr>
          </a:p>
          <a:p>
            <a:pPr marL="457200" lvl="0" indent="-317500" algn="l" rtl="0">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Individual requests (I have this material, it’s not relevant for research assessment, but I’ve invested some effort and want to show it to the world)</a:t>
            </a:r>
            <a:endParaRPr>
              <a:solidFill>
                <a:schemeClr val="lt1"/>
              </a:solidFill>
              <a:latin typeface="Calibri"/>
              <a:ea typeface="Calibri"/>
              <a:cs typeface="Calibri"/>
              <a:sym typeface="Calibri"/>
            </a:endParaRPr>
          </a:p>
          <a:p>
            <a:pPr marL="457200" lvl="0" indent="-317500" algn="l" rtl="0">
              <a:spcBef>
                <a:spcPts val="0"/>
              </a:spcBef>
              <a:spcAft>
                <a:spcPts val="0"/>
              </a:spcAft>
              <a:buClr>
                <a:schemeClr val="lt1"/>
              </a:buClr>
              <a:buSzPts val="1400"/>
              <a:buFont typeface="Calibri"/>
              <a:buChar char="●"/>
            </a:pPr>
            <a:r>
              <a:rPr lang="en">
                <a:solidFill>
                  <a:schemeClr val="lt1"/>
                </a:solidFill>
                <a:latin typeface="Calibri"/>
                <a:ea typeface="Calibri"/>
                <a:cs typeface="Calibri"/>
                <a:sym typeface="Calibri"/>
              </a:rPr>
              <a:t>Sharing materials interesting to a general audience</a:t>
            </a:r>
            <a:endParaRPr>
              <a:solidFill>
                <a:schemeClr val="lt1"/>
              </a:solidFill>
              <a:latin typeface="Calibri"/>
              <a:ea typeface="Calibri"/>
              <a:cs typeface="Calibri"/>
              <a:sym typeface="Calibri"/>
            </a:endParaRPr>
          </a:p>
          <a:p>
            <a:pPr marL="0" lvl="0" indent="0" algn="l" rtl="0">
              <a:spcBef>
                <a:spcPts val="0"/>
              </a:spcBef>
              <a:spcAft>
                <a:spcPts val="0"/>
              </a:spcAft>
              <a:buNone/>
            </a:pPr>
            <a:endParaRPr>
              <a:solidFill>
                <a:schemeClr val="lt1"/>
              </a:solidFill>
              <a:latin typeface="Calibri"/>
              <a:ea typeface="Calibri"/>
              <a:cs typeface="Calibri"/>
              <a:sym typeface="Calibri"/>
            </a:endParaRPr>
          </a:p>
          <a:p>
            <a:pPr marL="0" lvl="0" indent="0" algn="l" rtl="0">
              <a:spcBef>
                <a:spcPts val="0"/>
              </a:spcBef>
              <a:spcAft>
                <a:spcPts val="0"/>
              </a:spcAft>
              <a:buNone/>
            </a:pPr>
            <a:endParaRPr sz="120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8"/>
          <p:cNvSpPr txBox="1">
            <a:spLocks noGrp="1"/>
          </p:cNvSpPr>
          <p:nvPr>
            <p:ph type="title"/>
          </p:nvPr>
        </p:nvSpPr>
        <p:spPr>
          <a:xfrm>
            <a:off x="5515750" y="91150"/>
            <a:ext cx="3175800" cy="417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2900"/>
              <a:t>Posters</a:t>
            </a:r>
            <a:endParaRPr sz="2900"/>
          </a:p>
        </p:txBody>
      </p:sp>
      <p:pic>
        <p:nvPicPr>
          <p:cNvPr id="384" name="Google Shape;384;p48"/>
          <p:cNvPicPr preferRelativeResize="0"/>
          <p:nvPr/>
        </p:nvPicPr>
        <p:blipFill>
          <a:blip r:embed="rId3">
            <a:alphaModFix/>
          </a:blip>
          <a:stretch>
            <a:fillRect/>
          </a:stretch>
        </p:blipFill>
        <p:spPr>
          <a:xfrm>
            <a:off x="93371" y="0"/>
            <a:ext cx="4183458" cy="5143501"/>
          </a:xfrm>
          <a:prstGeom prst="rect">
            <a:avLst/>
          </a:prstGeom>
          <a:noFill/>
          <a:ln>
            <a:noFill/>
          </a:ln>
          <a:effectLst>
            <a:outerShdw blurRad="57150" dist="19050" dir="5400000" algn="bl" rotWithShape="0">
              <a:srgbClr val="000000">
                <a:alpha val="50000"/>
              </a:srgbClr>
            </a:outerShdw>
          </a:effectLst>
        </p:spPr>
      </p:pic>
      <p:pic>
        <p:nvPicPr>
          <p:cNvPr id="385" name="Google Shape;385;p48"/>
          <p:cNvPicPr preferRelativeResize="0"/>
          <p:nvPr/>
        </p:nvPicPr>
        <p:blipFill>
          <a:blip r:embed="rId4">
            <a:alphaModFix/>
          </a:blip>
          <a:stretch>
            <a:fillRect/>
          </a:stretch>
        </p:blipFill>
        <p:spPr>
          <a:xfrm>
            <a:off x="5155825" y="509050"/>
            <a:ext cx="3829826" cy="4374925"/>
          </a:xfrm>
          <a:prstGeom prst="rect">
            <a:avLst/>
          </a:prstGeom>
          <a:noFill/>
          <a:ln>
            <a:noFill/>
          </a:ln>
          <a:effectLst>
            <a:outerShdw blurRad="57150" dist="19050" dir="5400000" algn="bl" rotWithShape="0">
              <a:srgbClr val="000000">
                <a:alpha val="50000"/>
              </a:srgbClr>
            </a:outerShdw>
          </a:effectLst>
        </p:spPr>
      </p:pic>
      <p:sp>
        <p:nvSpPr>
          <p:cNvPr id="386" name="Google Shape;386;p48"/>
          <p:cNvSpPr txBox="1"/>
          <p:nvPr/>
        </p:nvSpPr>
        <p:spPr>
          <a:xfrm>
            <a:off x="1367175" y="3850250"/>
            <a:ext cx="3000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u="sng">
                <a:solidFill>
                  <a:schemeClr val="hlink"/>
                </a:solidFill>
                <a:latin typeface="Calibri"/>
                <a:ea typeface="Calibri"/>
                <a:cs typeface="Calibri"/>
                <a:sym typeface="Calibri"/>
                <a:hlinkClick r:id="rId5"/>
              </a:rPr>
              <a:t>https://dais.sanu.ac.rs/handle/123456789/2463</a:t>
            </a:r>
            <a:r>
              <a:rPr lang="en" sz="1000">
                <a:latin typeface="Calibri"/>
                <a:ea typeface="Calibri"/>
                <a:cs typeface="Calibri"/>
                <a:sym typeface="Calibri"/>
              </a:rPr>
              <a:t> </a:t>
            </a:r>
            <a:endParaRPr sz="1000">
              <a:latin typeface="Calibri"/>
              <a:ea typeface="Calibri"/>
              <a:cs typeface="Calibri"/>
              <a:sym typeface="Calibri"/>
            </a:endParaRPr>
          </a:p>
        </p:txBody>
      </p:sp>
      <p:sp>
        <p:nvSpPr>
          <p:cNvPr id="387" name="Google Shape;387;p48"/>
          <p:cNvSpPr txBox="1"/>
          <p:nvPr/>
        </p:nvSpPr>
        <p:spPr>
          <a:xfrm>
            <a:off x="5137525" y="47433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u="sng">
                <a:solidFill>
                  <a:srgbClr val="073763"/>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https://hdl.handle.net/21.15107/rcub_dais_16570</a:t>
            </a:r>
            <a:r>
              <a:rPr lang="en">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9"/>
          <p:cNvSpPr txBox="1">
            <a:spLocks noGrp="1"/>
          </p:cNvSpPr>
          <p:nvPr>
            <p:ph type="title"/>
          </p:nvPr>
        </p:nvSpPr>
        <p:spPr>
          <a:xfrm>
            <a:off x="241100" y="206000"/>
            <a:ext cx="3648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393" name="Google Shape;393;p49"/>
          <p:cNvSpPr txBox="1">
            <a:spLocks noGrp="1"/>
          </p:cNvSpPr>
          <p:nvPr>
            <p:ph type="body" idx="1"/>
          </p:nvPr>
        </p:nvSpPr>
        <p:spPr>
          <a:xfrm>
            <a:off x="5278500" y="42800"/>
            <a:ext cx="3865500" cy="102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solidFill>
                  <a:srgbClr val="0070C0"/>
                </a:solidFill>
              </a:rPr>
              <a:t>Connecting related outputs</a:t>
            </a:r>
            <a:endParaRPr sz="1800">
              <a:solidFill>
                <a:srgbClr val="0070C0"/>
              </a:solidFill>
            </a:endParaRPr>
          </a:p>
          <a:p>
            <a:pPr marL="0" lvl="0" indent="0" algn="l" rtl="0">
              <a:spcBef>
                <a:spcPts val="600"/>
              </a:spcBef>
              <a:spcAft>
                <a:spcPts val="0"/>
              </a:spcAft>
              <a:buNone/>
            </a:pPr>
            <a:r>
              <a:rPr lang="en" sz="1300">
                <a:solidFill>
                  <a:srgbClr val="073763"/>
                </a:solidFill>
              </a:rPr>
              <a:t>Poster presented at a conference is deposited in the repository</a:t>
            </a:r>
            <a:endParaRPr sz="1300">
              <a:solidFill>
                <a:srgbClr val="073763"/>
              </a:solidFill>
            </a:endParaRPr>
          </a:p>
          <a:p>
            <a:pPr marL="0" lvl="0" indent="0" algn="l" rtl="0">
              <a:spcBef>
                <a:spcPts val="600"/>
              </a:spcBef>
              <a:spcAft>
                <a:spcPts val="0"/>
              </a:spcAft>
              <a:buNone/>
            </a:pPr>
            <a:r>
              <a:rPr lang="en" sz="1300">
                <a:solidFill>
                  <a:srgbClr val="073763"/>
                </a:solidFill>
              </a:rPr>
              <a:t>The research was later published in a journal article.</a:t>
            </a:r>
            <a:endParaRPr sz="1300">
              <a:solidFill>
                <a:srgbClr val="073763"/>
              </a:solidFill>
            </a:endParaRPr>
          </a:p>
          <a:p>
            <a:pPr marL="0" lvl="0" indent="0" algn="l" rtl="0">
              <a:spcBef>
                <a:spcPts val="600"/>
              </a:spcBef>
              <a:spcAft>
                <a:spcPts val="0"/>
              </a:spcAft>
              <a:buNone/>
            </a:pPr>
            <a:r>
              <a:rPr lang="en" sz="1300">
                <a:solidFill>
                  <a:srgbClr val="073763"/>
                </a:solidFill>
              </a:rPr>
              <a:t>VoR is archived in the repository but it’s not publicly available.</a:t>
            </a:r>
            <a:endParaRPr sz="1300">
              <a:solidFill>
                <a:srgbClr val="073763"/>
              </a:solidFill>
            </a:endParaRPr>
          </a:p>
          <a:p>
            <a:pPr marL="0" lvl="0" indent="0" algn="l" rtl="0">
              <a:spcBef>
                <a:spcPts val="600"/>
              </a:spcBef>
              <a:spcAft>
                <a:spcPts val="0"/>
              </a:spcAft>
              <a:buNone/>
            </a:pPr>
            <a:r>
              <a:rPr lang="en" sz="1300">
                <a:solidFill>
                  <a:srgbClr val="073763"/>
                </a:solidFill>
              </a:rPr>
              <a:t>AAM is deposited and is available after the expiration of the embargo period.</a:t>
            </a:r>
            <a:endParaRPr sz="1300">
              <a:solidFill>
                <a:srgbClr val="073763"/>
              </a:solidFill>
            </a:endParaRPr>
          </a:p>
          <a:p>
            <a:pPr marL="0" lvl="0" indent="0" algn="l" rtl="0">
              <a:spcBef>
                <a:spcPts val="600"/>
              </a:spcBef>
              <a:spcAft>
                <a:spcPts val="0"/>
              </a:spcAft>
              <a:buNone/>
            </a:pPr>
            <a:r>
              <a:rPr lang="en" sz="1300">
                <a:solidFill>
                  <a:srgbClr val="073763"/>
                </a:solidFill>
              </a:rPr>
              <a:t>Supplementary information is deposited.</a:t>
            </a:r>
            <a:endParaRPr sz="1300">
              <a:solidFill>
                <a:srgbClr val="073763"/>
              </a:solidFill>
            </a:endParaRPr>
          </a:p>
          <a:p>
            <a:pPr marL="0" lvl="0" indent="0" algn="l" rtl="0">
              <a:spcBef>
                <a:spcPts val="600"/>
              </a:spcBef>
              <a:spcAft>
                <a:spcPts val="0"/>
              </a:spcAft>
              <a:buNone/>
            </a:pPr>
            <a:r>
              <a:rPr lang="en" sz="1300">
                <a:solidFill>
                  <a:srgbClr val="073763"/>
                </a:solidFill>
              </a:rPr>
              <a:t>Everything is linked.</a:t>
            </a:r>
            <a:endParaRPr sz="1300">
              <a:solidFill>
                <a:srgbClr val="073763"/>
              </a:solidFill>
            </a:endParaRPr>
          </a:p>
          <a:p>
            <a:pPr marL="0" lvl="0" indent="0" algn="l" rtl="0">
              <a:spcBef>
                <a:spcPts val="600"/>
              </a:spcBef>
              <a:spcAft>
                <a:spcPts val="0"/>
              </a:spcAft>
              <a:buNone/>
            </a:pPr>
            <a:r>
              <a:rPr lang="en" sz="1300">
                <a:solidFill>
                  <a:srgbClr val="073763"/>
                </a:solidFill>
              </a:rPr>
              <a:t>Unique and persistent handle is assigned: </a:t>
            </a:r>
            <a:endParaRPr sz="1300">
              <a:solidFill>
                <a:srgbClr val="073763"/>
              </a:solidFill>
            </a:endParaRPr>
          </a:p>
        </p:txBody>
      </p:sp>
      <p:pic>
        <p:nvPicPr>
          <p:cNvPr id="394" name="Google Shape;394;p49"/>
          <p:cNvPicPr preferRelativeResize="0"/>
          <p:nvPr/>
        </p:nvPicPr>
        <p:blipFill>
          <a:blip r:embed="rId3">
            <a:alphaModFix/>
          </a:blip>
          <a:stretch>
            <a:fillRect/>
          </a:stretch>
        </p:blipFill>
        <p:spPr>
          <a:xfrm>
            <a:off x="-12" y="0"/>
            <a:ext cx="5107574" cy="5143501"/>
          </a:xfrm>
          <a:prstGeom prst="rect">
            <a:avLst/>
          </a:prstGeom>
          <a:noFill/>
          <a:ln>
            <a:noFill/>
          </a:ln>
          <a:effectLst>
            <a:outerShdw blurRad="57150" dist="19050" dir="5400000" algn="bl" rotWithShape="0">
              <a:srgbClr val="000000">
                <a:alpha val="50000"/>
              </a:srgbClr>
            </a:outerShdw>
          </a:effectLst>
        </p:spPr>
      </p:pic>
      <p:sp>
        <p:nvSpPr>
          <p:cNvPr id="395" name="Google Shape;395;p49"/>
          <p:cNvSpPr/>
          <p:nvPr/>
        </p:nvSpPr>
        <p:spPr>
          <a:xfrm>
            <a:off x="4130875" y="3536150"/>
            <a:ext cx="2298600" cy="1020600"/>
          </a:xfrm>
          <a:prstGeom prst="leftArrow">
            <a:avLst>
              <a:gd name="adj1" fmla="val 50000"/>
              <a:gd name="adj2" fmla="val 50000"/>
            </a:avLst>
          </a:prstGeom>
          <a:solidFill>
            <a:srgbClr val="2185C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Calibri"/>
                <a:ea typeface="Calibri"/>
                <a:cs typeface="Calibri"/>
                <a:sym typeface="Calibri"/>
              </a:rPr>
              <a:t>Information that there is a related journal article</a:t>
            </a:r>
            <a:endParaRPr>
              <a:solidFill>
                <a:schemeClr val="lt1"/>
              </a:solidFill>
              <a:latin typeface="Calibri"/>
              <a:ea typeface="Calibri"/>
              <a:cs typeface="Calibri"/>
              <a:sym typeface="Calibri"/>
            </a:endParaRPr>
          </a:p>
        </p:txBody>
      </p:sp>
      <p:sp>
        <p:nvSpPr>
          <p:cNvPr id="396" name="Google Shape;396;p49"/>
          <p:cNvSpPr/>
          <p:nvPr/>
        </p:nvSpPr>
        <p:spPr>
          <a:xfrm>
            <a:off x="3801075" y="4235025"/>
            <a:ext cx="2298600" cy="1020600"/>
          </a:xfrm>
          <a:prstGeom prst="leftArrow">
            <a:avLst>
              <a:gd name="adj1" fmla="val 50000"/>
              <a:gd name="adj2" fmla="val 50000"/>
            </a:avLst>
          </a:prstGeom>
          <a:solidFill>
            <a:srgbClr val="2185C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Calibri"/>
                <a:ea typeface="Calibri"/>
                <a:cs typeface="Calibri"/>
                <a:sym typeface="Calibri"/>
              </a:rPr>
              <a:t>Links to the related content in the repository</a:t>
            </a:r>
            <a:endParaRPr>
              <a:solidFill>
                <a:schemeClr val="lt1"/>
              </a:solidFill>
              <a:latin typeface="Calibri"/>
              <a:ea typeface="Calibri"/>
              <a:cs typeface="Calibri"/>
              <a:sym typeface="Calibri"/>
            </a:endParaRPr>
          </a:p>
        </p:txBody>
      </p:sp>
      <p:sp>
        <p:nvSpPr>
          <p:cNvPr id="397" name="Google Shape;397;p49"/>
          <p:cNvSpPr txBox="1"/>
          <p:nvPr/>
        </p:nvSpPr>
        <p:spPr>
          <a:xfrm>
            <a:off x="6188275" y="4676600"/>
            <a:ext cx="3000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u="sng">
                <a:solidFill>
                  <a:schemeClr val="hlink"/>
                </a:solidFill>
                <a:hlinkClick r:id="rId4"/>
              </a:rPr>
              <a:t>https://hdl.handle.net/21.15107/rcub_dais_10086</a:t>
            </a:r>
            <a:endParaRPr sz="1300"/>
          </a:p>
        </p:txBody>
      </p:sp>
      <p:pic>
        <p:nvPicPr>
          <p:cNvPr id="398" name="Google Shape;398;p49"/>
          <p:cNvPicPr preferRelativeResize="0"/>
          <p:nvPr/>
        </p:nvPicPr>
        <p:blipFill>
          <a:blip r:embed="rId5">
            <a:alphaModFix/>
          </a:blip>
          <a:stretch>
            <a:fillRect/>
          </a:stretch>
        </p:blipFill>
        <p:spPr>
          <a:xfrm>
            <a:off x="5384888" y="3208925"/>
            <a:ext cx="3124200" cy="533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0"/>
          <p:cNvSpPr txBox="1">
            <a:spLocks noGrp="1"/>
          </p:cNvSpPr>
          <p:nvPr>
            <p:ph type="title"/>
          </p:nvPr>
        </p:nvSpPr>
        <p:spPr>
          <a:xfrm>
            <a:off x="4629150" y="206000"/>
            <a:ext cx="4115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VoR</a:t>
            </a:r>
            <a:endParaRPr/>
          </a:p>
        </p:txBody>
      </p:sp>
      <p:pic>
        <p:nvPicPr>
          <p:cNvPr id="404" name="Google Shape;404;p50"/>
          <p:cNvPicPr preferRelativeResize="0"/>
          <p:nvPr/>
        </p:nvPicPr>
        <p:blipFill>
          <a:blip r:embed="rId3">
            <a:alphaModFix/>
          </a:blip>
          <a:stretch>
            <a:fillRect/>
          </a:stretch>
        </p:blipFill>
        <p:spPr>
          <a:xfrm>
            <a:off x="8" y="0"/>
            <a:ext cx="4403984" cy="5143501"/>
          </a:xfrm>
          <a:prstGeom prst="rect">
            <a:avLst/>
          </a:prstGeom>
          <a:noFill/>
          <a:ln>
            <a:noFill/>
          </a:ln>
          <a:effectLst>
            <a:outerShdw blurRad="57150" dist="19050" dir="5400000" algn="bl" rotWithShape="0">
              <a:srgbClr val="000000">
                <a:alpha val="50000"/>
              </a:srgbClr>
            </a:outerShdw>
          </a:effectLst>
        </p:spPr>
      </p:pic>
      <p:pic>
        <p:nvPicPr>
          <p:cNvPr id="405" name="Google Shape;405;p50"/>
          <p:cNvPicPr preferRelativeResize="0"/>
          <p:nvPr/>
        </p:nvPicPr>
        <p:blipFill>
          <a:blip r:embed="rId4">
            <a:alphaModFix/>
          </a:blip>
          <a:stretch>
            <a:fillRect/>
          </a:stretch>
        </p:blipFill>
        <p:spPr>
          <a:xfrm>
            <a:off x="4532850" y="2065423"/>
            <a:ext cx="4564550" cy="2043725"/>
          </a:xfrm>
          <a:prstGeom prst="rect">
            <a:avLst/>
          </a:prstGeom>
          <a:noFill/>
          <a:ln>
            <a:noFill/>
          </a:ln>
          <a:effectLst>
            <a:outerShdw blurRad="57150" dist="19050" dir="5400000" algn="bl" rotWithShape="0">
              <a:srgbClr val="000000">
                <a:alpha val="50000"/>
              </a:srgbClr>
            </a:outerShdw>
          </a:effectLst>
        </p:spPr>
      </p:pic>
      <p:sp>
        <p:nvSpPr>
          <p:cNvPr id="406" name="Google Shape;406;p50"/>
          <p:cNvSpPr/>
          <p:nvPr/>
        </p:nvSpPr>
        <p:spPr>
          <a:xfrm>
            <a:off x="3600450" y="2989650"/>
            <a:ext cx="932400" cy="441900"/>
          </a:xfrm>
          <a:prstGeom prst="rightArrow">
            <a:avLst>
              <a:gd name="adj1" fmla="val 50000"/>
              <a:gd name="adj2" fmla="val 50000"/>
            </a:avLst>
          </a:prstGeom>
          <a:solidFill>
            <a:srgbClr val="2185C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07" name="Google Shape;407;p50"/>
          <p:cNvSpPr txBox="1"/>
          <p:nvPr/>
        </p:nvSpPr>
        <p:spPr>
          <a:xfrm>
            <a:off x="4766600" y="44414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u="sng">
                <a:solidFill>
                  <a:srgbClr val="073763"/>
                </a:solidFill>
                <a:highlight>
                  <a:srgbClr val="FFFFFF"/>
                </a:highlight>
                <a:hlinkClick r:id="rId5">
                  <a:extLst>
                    <a:ext uri="{A12FA001-AC4F-418D-AE19-62706E023703}">
                      <ahyp:hlinkClr xmlns:ahyp="http://schemas.microsoft.com/office/drawing/2018/hyperlinkcolor" val="tx"/>
                    </a:ext>
                  </a:extLst>
                </a:hlinkClick>
              </a:rPr>
              <a:t>https://hdl.handle.net/21.15107/rcub_dais_11878</a:t>
            </a:r>
            <a:r>
              <a:rPr lang="en">
                <a:solidFill>
                  <a:srgbClr val="073763"/>
                </a:solidFill>
              </a:rPr>
              <a:t> </a:t>
            </a:r>
            <a:endParaRPr>
              <a:solidFill>
                <a:srgbClr val="07376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1"/>
          <p:cNvSpPr txBox="1">
            <a:spLocks noGrp="1"/>
          </p:cNvSpPr>
          <p:nvPr>
            <p:ph type="title"/>
          </p:nvPr>
        </p:nvSpPr>
        <p:spPr>
          <a:xfrm>
            <a:off x="4404125" y="206000"/>
            <a:ext cx="4524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AAM - metadata</a:t>
            </a:r>
            <a:endParaRPr/>
          </a:p>
        </p:txBody>
      </p:sp>
      <p:pic>
        <p:nvPicPr>
          <p:cNvPr id="413" name="Google Shape;413;p51"/>
          <p:cNvPicPr preferRelativeResize="0"/>
          <p:nvPr/>
        </p:nvPicPr>
        <p:blipFill>
          <a:blip r:embed="rId3">
            <a:alphaModFix/>
          </a:blip>
          <a:stretch>
            <a:fillRect/>
          </a:stretch>
        </p:blipFill>
        <p:spPr>
          <a:xfrm>
            <a:off x="7" y="0"/>
            <a:ext cx="4301736" cy="5143499"/>
          </a:xfrm>
          <a:prstGeom prst="rect">
            <a:avLst/>
          </a:prstGeom>
          <a:noFill/>
          <a:ln>
            <a:noFill/>
          </a:ln>
          <a:effectLst>
            <a:outerShdw blurRad="57150" dist="19050" dir="5400000" algn="bl" rotWithShape="0">
              <a:srgbClr val="000000">
                <a:alpha val="50000"/>
              </a:srgbClr>
            </a:outerShdw>
          </a:effectLst>
        </p:spPr>
      </p:pic>
      <p:pic>
        <p:nvPicPr>
          <p:cNvPr id="414" name="Google Shape;414;p51"/>
          <p:cNvPicPr preferRelativeResize="0"/>
          <p:nvPr/>
        </p:nvPicPr>
        <p:blipFill>
          <a:blip r:embed="rId4">
            <a:alphaModFix/>
          </a:blip>
          <a:stretch>
            <a:fillRect/>
          </a:stretch>
        </p:blipFill>
        <p:spPr>
          <a:xfrm>
            <a:off x="4503774" y="2057425"/>
            <a:ext cx="4486050" cy="2407150"/>
          </a:xfrm>
          <a:prstGeom prst="rect">
            <a:avLst/>
          </a:prstGeom>
          <a:noFill/>
          <a:ln>
            <a:noFill/>
          </a:ln>
          <a:effectLst>
            <a:outerShdw blurRad="57150" dist="19050" dir="5400000" algn="bl" rotWithShape="0">
              <a:srgbClr val="000000">
                <a:alpha val="50000"/>
              </a:srgbClr>
            </a:outerShdw>
          </a:effectLst>
        </p:spPr>
      </p:pic>
      <p:sp>
        <p:nvSpPr>
          <p:cNvPr id="415" name="Google Shape;415;p51"/>
          <p:cNvSpPr/>
          <p:nvPr/>
        </p:nvSpPr>
        <p:spPr>
          <a:xfrm>
            <a:off x="3600450" y="2989650"/>
            <a:ext cx="932400" cy="441900"/>
          </a:xfrm>
          <a:prstGeom prst="rightArrow">
            <a:avLst>
              <a:gd name="adj1" fmla="val 50000"/>
              <a:gd name="adj2" fmla="val 50000"/>
            </a:avLst>
          </a:prstGeom>
          <a:solidFill>
            <a:srgbClr val="2185C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16" name="Google Shape;416;p51"/>
          <p:cNvSpPr txBox="1"/>
          <p:nvPr/>
        </p:nvSpPr>
        <p:spPr>
          <a:xfrm>
            <a:off x="4572000" y="4596650"/>
            <a:ext cx="340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rgbClr val="073763"/>
                </a:solidFill>
                <a:highlight>
                  <a:srgbClr val="FFFFFF"/>
                </a:highlight>
                <a:latin typeface="Calibri"/>
                <a:ea typeface="Calibri"/>
                <a:cs typeface="Calibri"/>
                <a:sym typeface="Calibri"/>
                <a:hlinkClick r:id="rId5">
                  <a:extLst>
                    <a:ext uri="{A12FA001-AC4F-418D-AE19-62706E023703}">
                      <ahyp:hlinkClr xmlns:ahyp="http://schemas.microsoft.com/office/drawing/2018/hyperlinkcolor" val="tx"/>
                    </a:ext>
                  </a:extLst>
                </a:hlinkClick>
              </a:rPr>
              <a:t>https://hdl.handle.net/21.15107/rcub_dais_10034</a:t>
            </a:r>
            <a:r>
              <a:rPr lang="en"/>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2"/>
          <p:cNvSpPr txBox="1">
            <a:spLocks noGrp="1"/>
          </p:cNvSpPr>
          <p:nvPr>
            <p:ph type="title"/>
          </p:nvPr>
        </p:nvSpPr>
        <p:spPr>
          <a:xfrm>
            <a:off x="3921925" y="1299000"/>
            <a:ext cx="13422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AAM</a:t>
            </a:r>
            <a:endParaRPr/>
          </a:p>
          <a:p>
            <a:pPr marL="0" lvl="0" indent="0" algn="ctr" rtl="0">
              <a:spcBef>
                <a:spcPts val="0"/>
              </a:spcBef>
              <a:spcAft>
                <a:spcPts val="0"/>
              </a:spcAft>
              <a:buNone/>
            </a:pPr>
            <a:r>
              <a:rPr lang="en"/>
              <a:t>file</a:t>
            </a:r>
            <a:endParaRPr/>
          </a:p>
        </p:txBody>
      </p:sp>
      <p:pic>
        <p:nvPicPr>
          <p:cNvPr id="422" name="Google Shape;422;p52"/>
          <p:cNvPicPr preferRelativeResize="0"/>
          <p:nvPr/>
        </p:nvPicPr>
        <p:blipFill>
          <a:blip r:embed="rId3">
            <a:alphaModFix/>
          </a:blip>
          <a:stretch>
            <a:fillRect/>
          </a:stretch>
        </p:blipFill>
        <p:spPr>
          <a:xfrm>
            <a:off x="12" y="0"/>
            <a:ext cx="3961375" cy="5143500"/>
          </a:xfrm>
          <a:prstGeom prst="rect">
            <a:avLst/>
          </a:prstGeom>
          <a:noFill/>
          <a:ln>
            <a:noFill/>
          </a:ln>
          <a:effectLst>
            <a:outerShdw blurRad="57150" dist="19050" dir="5400000" algn="bl" rotWithShape="0">
              <a:srgbClr val="000000">
                <a:alpha val="50000"/>
              </a:srgbClr>
            </a:outerShdw>
          </a:effectLst>
        </p:spPr>
      </p:pic>
      <p:pic>
        <p:nvPicPr>
          <p:cNvPr id="423" name="Google Shape;423;p52"/>
          <p:cNvPicPr preferRelativeResize="0"/>
          <p:nvPr/>
        </p:nvPicPr>
        <p:blipFill>
          <a:blip r:embed="rId4">
            <a:alphaModFix/>
          </a:blip>
          <a:stretch>
            <a:fillRect/>
          </a:stretch>
        </p:blipFill>
        <p:spPr>
          <a:xfrm>
            <a:off x="5380457" y="-72625"/>
            <a:ext cx="3763537" cy="51435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53"/>
          <p:cNvPicPr preferRelativeResize="0"/>
          <p:nvPr/>
        </p:nvPicPr>
        <p:blipFill>
          <a:blip r:embed="rId3">
            <a:alphaModFix/>
          </a:blip>
          <a:stretch>
            <a:fillRect/>
          </a:stretch>
        </p:blipFill>
        <p:spPr>
          <a:xfrm>
            <a:off x="8" y="0"/>
            <a:ext cx="4190784" cy="5143501"/>
          </a:xfrm>
          <a:prstGeom prst="rect">
            <a:avLst/>
          </a:prstGeom>
          <a:noFill/>
          <a:ln>
            <a:noFill/>
          </a:ln>
          <a:effectLst>
            <a:outerShdw blurRad="57150" dist="19050" dir="5400000" algn="bl" rotWithShape="0">
              <a:srgbClr val="000000">
                <a:alpha val="50000"/>
              </a:srgbClr>
            </a:outerShdw>
          </a:effectLst>
        </p:spPr>
      </p:pic>
      <p:pic>
        <p:nvPicPr>
          <p:cNvPr id="429" name="Google Shape;429;p53"/>
          <p:cNvPicPr preferRelativeResize="0"/>
          <p:nvPr/>
        </p:nvPicPr>
        <p:blipFill>
          <a:blip r:embed="rId4">
            <a:alphaModFix/>
          </a:blip>
          <a:stretch>
            <a:fillRect/>
          </a:stretch>
        </p:blipFill>
        <p:spPr>
          <a:xfrm>
            <a:off x="4315725" y="1784276"/>
            <a:ext cx="4691650" cy="2505900"/>
          </a:xfrm>
          <a:prstGeom prst="rect">
            <a:avLst/>
          </a:prstGeom>
          <a:noFill/>
          <a:ln>
            <a:noFill/>
          </a:ln>
          <a:effectLst>
            <a:outerShdw blurRad="57150" dist="19050" dir="5400000" algn="bl" rotWithShape="0">
              <a:srgbClr val="000000">
                <a:alpha val="50000"/>
              </a:srgbClr>
            </a:outerShdw>
          </a:effectLst>
        </p:spPr>
      </p:pic>
      <p:pic>
        <p:nvPicPr>
          <p:cNvPr id="430" name="Google Shape;430;p53"/>
          <p:cNvPicPr preferRelativeResize="0"/>
          <p:nvPr/>
        </p:nvPicPr>
        <p:blipFill>
          <a:blip r:embed="rId5">
            <a:alphaModFix/>
          </a:blip>
          <a:stretch>
            <a:fillRect/>
          </a:stretch>
        </p:blipFill>
        <p:spPr>
          <a:xfrm>
            <a:off x="4409425" y="4425625"/>
            <a:ext cx="2796775" cy="537225"/>
          </a:xfrm>
          <a:prstGeom prst="rect">
            <a:avLst/>
          </a:prstGeom>
          <a:noFill/>
          <a:ln>
            <a:noFill/>
          </a:ln>
          <a:effectLst>
            <a:outerShdw blurRad="57150" dist="19050" dir="5400000" algn="bl" rotWithShape="0">
              <a:srgbClr val="000000">
                <a:alpha val="50000"/>
              </a:srgbClr>
            </a:outerShdw>
          </a:effectLst>
        </p:spPr>
      </p:pic>
      <p:sp>
        <p:nvSpPr>
          <p:cNvPr id="431" name="Google Shape;431;p53"/>
          <p:cNvSpPr txBox="1"/>
          <p:nvPr/>
        </p:nvSpPr>
        <p:spPr>
          <a:xfrm>
            <a:off x="4870075" y="10634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u="sng">
                <a:solidFill>
                  <a:srgbClr val="073763"/>
                </a:solidFill>
                <a:highlight>
                  <a:srgbClr val="FFFFFF"/>
                </a:highlight>
                <a:latin typeface="Calibri"/>
                <a:ea typeface="Calibri"/>
                <a:cs typeface="Calibri"/>
                <a:sym typeface="Calibri"/>
                <a:hlinkClick r:id="rId6">
                  <a:extLst>
                    <a:ext uri="{A12FA001-AC4F-418D-AE19-62706E023703}">
                      <ahyp:hlinkClr xmlns:ahyp="http://schemas.microsoft.com/office/drawing/2018/hyperlinkcolor" val="tx"/>
                    </a:ext>
                  </a:extLst>
                </a:hlinkClick>
              </a:rPr>
              <a:t>https://hdl.handle.net/21.15107/rcub_dais_11879</a:t>
            </a:r>
            <a:r>
              <a:rPr lang="en"/>
              <a:t> </a:t>
            </a:r>
            <a:endParaRPr/>
          </a:p>
        </p:txBody>
      </p:sp>
      <p:sp>
        <p:nvSpPr>
          <p:cNvPr id="432" name="Google Shape;432;p53"/>
          <p:cNvSpPr txBox="1">
            <a:spLocks noGrp="1"/>
          </p:cNvSpPr>
          <p:nvPr>
            <p:ph type="title"/>
          </p:nvPr>
        </p:nvSpPr>
        <p:spPr>
          <a:xfrm>
            <a:off x="4525075" y="206000"/>
            <a:ext cx="4291200" cy="53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a:t>Supporting information</a:t>
            </a:r>
            <a:endParaRPr sz="3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4"/>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Support</a:t>
            </a:r>
            <a:endParaRPr/>
          </a:p>
        </p:txBody>
      </p:sp>
      <p:sp>
        <p:nvSpPr>
          <p:cNvPr id="438" name="Google Shape;438;p54"/>
          <p:cNvSpPr txBox="1">
            <a:spLocks noGrp="1"/>
          </p:cNvSpPr>
          <p:nvPr>
            <p:ph type="body" idx="1"/>
          </p:nvPr>
        </p:nvSpPr>
        <p:spPr>
          <a:xfrm>
            <a:off x="516625" y="1230800"/>
            <a:ext cx="8235600" cy="36951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Clr>
                <a:srgbClr val="073763"/>
              </a:buClr>
              <a:buSzPts val="1800"/>
              <a:buChar char="•"/>
            </a:pPr>
            <a:r>
              <a:rPr lang="en" sz="1800">
                <a:solidFill>
                  <a:srgbClr val="073763"/>
                </a:solidFill>
              </a:rPr>
              <a:t>User manual: </a:t>
            </a:r>
            <a:r>
              <a:rPr lang="en" sz="1800" u="sng">
                <a:solidFill>
                  <a:srgbClr val="073763"/>
                </a:solidFill>
                <a:hlinkClick r:id="rId3">
                  <a:extLst>
                    <a:ext uri="{A12FA001-AC4F-418D-AE19-62706E023703}">
                      <ahyp:hlinkClr xmlns:ahyp="http://schemas.microsoft.com/office/drawing/2018/hyperlinkcolor" val="tx"/>
                    </a:ext>
                  </a:extLst>
                </a:hlinkClick>
              </a:rPr>
              <a:t>https://tinyurl.com/2s4jtbzm</a:t>
            </a:r>
            <a:r>
              <a:rPr lang="en" sz="1800">
                <a:solidFill>
                  <a:srgbClr val="073763"/>
                </a:solidFill>
              </a:rPr>
              <a:t> </a:t>
            </a:r>
            <a:endParaRPr sz="1800">
              <a:solidFill>
                <a:srgbClr val="073763"/>
              </a:solidFill>
            </a:endParaRPr>
          </a:p>
          <a:p>
            <a:pPr marL="457200" lvl="0" indent="-342900" algn="l" rtl="0">
              <a:spcBef>
                <a:spcPts val="0"/>
              </a:spcBef>
              <a:spcAft>
                <a:spcPts val="0"/>
              </a:spcAft>
              <a:buClr>
                <a:srgbClr val="073763"/>
              </a:buClr>
              <a:buSzPts val="1800"/>
              <a:buChar char="•"/>
            </a:pPr>
            <a:r>
              <a:rPr lang="en" sz="1800">
                <a:solidFill>
                  <a:srgbClr val="073763"/>
                </a:solidFill>
              </a:rPr>
              <a:t>Manual for repository managers: </a:t>
            </a:r>
            <a:r>
              <a:rPr lang="en" sz="1800" u="sng">
                <a:solidFill>
                  <a:srgbClr val="073763"/>
                </a:solidFill>
                <a:hlinkClick r:id="rId4">
                  <a:extLst>
                    <a:ext uri="{A12FA001-AC4F-418D-AE19-62706E023703}">
                      <ahyp:hlinkClr xmlns:ahyp="http://schemas.microsoft.com/office/drawing/2018/hyperlinkcolor" val="tx"/>
                    </a:ext>
                  </a:extLst>
                </a:hlinkClick>
              </a:rPr>
              <a:t>https://tinyurl.com/28zaswpk</a:t>
            </a:r>
            <a:r>
              <a:rPr lang="en" sz="1800">
                <a:solidFill>
                  <a:srgbClr val="073763"/>
                </a:solidFill>
              </a:rPr>
              <a:t> </a:t>
            </a:r>
            <a:endParaRPr sz="1800">
              <a:solidFill>
                <a:srgbClr val="073763"/>
              </a:solidFill>
            </a:endParaRPr>
          </a:p>
          <a:p>
            <a:pPr marL="457200" lvl="0" indent="-342900" algn="l" rtl="0">
              <a:spcBef>
                <a:spcPts val="0"/>
              </a:spcBef>
              <a:spcAft>
                <a:spcPts val="0"/>
              </a:spcAft>
              <a:buClr>
                <a:srgbClr val="073763"/>
              </a:buClr>
              <a:buSzPts val="1800"/>
              <a:buChar char="•"/>
            </a:pPr>
            <a:r>
              <a:rPr lang="en" sz="1800">
                <a:solidFill>
                  <a:srgbClr val="073763"/>
                </a:solidFill>
              </a:rPr>
              <a:t>Additional guidelines ensuring metadata compliance between repositories and the national CRIS system: </a:t>
            </a:r>
            <a:r>
              <a:rPr lang="en" sz="1800" u="sng">
                <a:solidFill>
                  <a:srgbClr val="073763"/>
                </a:solidFill>
                <a:hlinkClick r:id="rId5">
                  <a:extLst>
                    <a:ext uri="{A12FA001-AC4F-418D-AE19-62706E023703}">
                      <ahyp:hlinkClr xmlns:ahyp="http://schemas.microsoft.com/office/drawing/2018/hyperlinkcolor" val="tx"/>
                    </a:ext>
                  </a:extLst>
                </a:hlinkClick>
              </a:rPr>
              <a:t>https://tinyurl.com/7pn238bt</a:t>
            </a:r>
            <a:r>
              <a:rPr lang="en" sz="1800">
                <a:solidFill>
                  <a:srgbClr val="073763"/>
                </a:solidFill>
              </a:rPr>
              <a:t> </a:t>
            </a:r>
            <a:endParaRPr sz="1800">
              <a:solidFill>
                <a:srgbClr val="073763"/>
              </a:solidFill>
            </a:endParaRPr>
          </a:p>
          <a:p>
            <a:pPr marL="457200" lvl="0" indent="-342900" algn="l" rtl="0">
              <a:spcBef>
                <a:spcPts val="0"/>
              </a:spcBef>
              <a:spcAft>
                <a:spcPts val="0"/>
              </a:spcAft>
              <a:buClr>
                <a:srgbClr val="073763"/>
              </a:buClr>
              <a:buSzPts val="1800"/>
              <a:buChar char="•"/>
            </a:pPr>
            <a:r>
              <a:rPr lang="en" sz="1800">
                <a:solidFill>
                  <a:srgbClr val="073763"/>
                </a:solidFill>
              </a:rPr>
              <a:t>Documentation (detailed description of the system, workflows, responsibilities, preservation plan, etc.): </a:t>
            </a:r>
            <a:r>
              <a:rPr lang="en" sz="1800" u="sng">
                <a:solidFill>
                  <a:srgbClr val="073763"/>
                </a:solidFill>
                <a:hlinkClick r:id="rId6">
                  <a:extLst>
                    <a:ext uri="{A12FA001-AC4F-418D-AE19-62706E023703}">
                      <ahyp:hlinkClr xmlns:ahyp="http://schemas.microsoft.com/office/drawing/2018/hyperlinkcolor" val="tx"/>
                    </a:ext>
                  </a:extLst>
                </a:hlinkClick>
              </a:rPr>
              <a:t>https://repowiki.rcub.bg.ac.rs/index.php/DAIS_-_Digital_Archive_of_the_Serbian_Academy_of_Sciences_and_Arts:_General_information</a:t>
            </a:r>
            <a:r>
              <a:rPr lang="en" sz="1800">
                <a:solidFill>
                  <a:srgbClr val="073763"/>
                </a:solidFill>
              </a:rPr>
              <a:t> </a:t>
            </a:r>
            <a:endParaRPr sz="1800">
              <a:solidFill>
                <a:srgbClr val="073763"/>
              </a:solidFill>
            </a:endParaRPr>
          </a:p>
          <a:p>
            <a:pPr marL="457200" lvl="0" indent="-342900" algn="l" rtl="0">
              <a:spcBef>
                <a:spcPts val="0"/>
              </a:spcBef>
              <a:spcAft>
                <a:spcPts val="0"/>
              </a:spcAft>
              <a:buClr>
                <a:srgbClr val="073763"/>
              </a:buClr>
              <a:buSzPts val="1800"/>
              <a:buChar char="•"/>
            </a:pPr>
            <a:r>
              <a:rPr lang="en" sz="1800">
                <a:solidFill>
                  <a:srgbClr val="073763"/>
                </a:solidFill>
              </a:rPr>
              <a:t>User support (helpdesk) </a:t>
            </a:r>
            <a:endParaRPr sz="1800">
              <a:solidFill>
                <a:srgbClr val="073763"/>
              </a:solidFill>
            </a:endParaRPr>
          </a:p>
          <a:p>
            <a:pPr marL="457200" lvl="0" indent="-342900" algn="l" rtl="0">
              <a:spcBef>
                <a:spcPts val="0"/>
              </a:spcBef>
              <a:spcAft>
                <a:spcPts val="0"/>
              </a:spcAft>
              <a:buClr>
                <a:srgbClr val="073763"/>
              </a:buClr>
              <a:buSzPts val="1800"/>
              <a:buChar char="•"/>
            </a:pPr>
            <a:r>
              <a:rPr lang="en" sz="1800">
                <a:solidFill>
                  <a:srgbClr val="073763"/>
                </a:solidFill>
              </a:rPr>
              <a:t>Training</a:t>
            </a:r>
            <a:endParaRPr sz="1800">
              <a:solidFill>
                <a:srgbClr val="073763"/>
              </a:solidFill>
            </a:endParaRPr>
          </a:p>
          <a:p>
            <a:pPr marL="0" lvl="0" indent="0" algn="l" rtl="0">
              <a:spcBef>
                <a:spcPts val="100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55"/>
          <p:cNvPicPr preferRelativeResize="0"/>
          <p:nvPr/>
        </p:nvPicPr>
        <p:blipFill>
          <a:blip r:embed="rId3">
            <a:alphaModFix/>
          </a:blip>
          <a:stretch>
            <a:fillRect/>
          </a:stretch>
        </p:blipFill>
        <p:spPr>
          <a:xfrm>
            <a:off x="-9" y="0"/>
            <a:ext cx="3797918" cy="5143499"/>
          </a:xfrm>
          <a:prstGeom prst="rect">
            <a:avLst/>
          </a:prstGeom>
          <a:noFill/>
          <a:ln>
            <a:noFill/>
          </a:ln>
        </p:spPr>
      </p:pic>
      <p:pic>
        <p:nvPicPr>
          <p:cNvPr id="444" name="Google Shape;444;p55"/>
          <p:cNvPicPr preferRelativeResize="0"/>
          <p:nvPr/>
        </p:nvPicPr>
        <p:blipFill>
          <a:blip r:embed="rId4">
            <a:alphaModFix/>
          </a:blip>
          <a:stretch>
            <a:fillRect/>
          </a:stretch>
        </p:blipFill>
        <p:spPr>
          <a:xfrm>
            <a:off x="3976634" y="0"/>
            <a:ext cx="3607632" cy="5143500"/>
          </a:xfrm>
          <a:prstGeom prst="rect">
            <a:avLst/>
          </a:prstGeom>
          <a:noFill/>
          <a:ln>
            <a:noFill/>
          </a:ln>
        </p:spPr>
      </p:pic>
      <p:sp>
        <p:nvSpPr>
          <p:cNvPr id="445" name="Google Shape;445;p55"/>
          <p:cNvSpPr txBox="1">
            <a:spLocks noGrp="1"/>
          </p:cNvSpPr>
          <p:nvPr>
            <p:ph type="body" idx="1"/>
          </p:nvPr>
        </p:nvSpPr>
        <p:spPr>
          <a:xfrm>
            <a:off x="7635475" y="948125"/>
            <a:ext cx="13764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000">
                <a:solidFill>
                  <a:srgbClr val="073763"/>
                </a:solidFill>
              </a:rPr>
              <a:t>How to create metadata</a:t>
            </a:r>
            <a:endParaRPr sz="2000">
              <a:solidFill>
                <a:srgbClr val="073763"/>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Guides</a:t>
            </a:r>
            <a:endParaRPr/>
          </a:p>
        </p:txBody>
      </p:sp>
      <p:sp>
        <p:nvSpPr>
          <p:cNvPr id="451" name="Google Shape;451;p56"/>
          <p:cNvSpPr txBox="1">
            <a:spLocks noGrp="1"/>
          </p:cNvSpPr>
          <p:nvPr>
            <p:ph type="body" idx="1"/>
          </p:nvPr>
        </p:nvSpPr>
        <p:spPr>
          <a:xfrm>
            <a:off x="4685400" y="3536150"/>
            <a:ext cx="4307700" cy="1389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200"/>
              <a:t>Example: Guide for Serbian RPOs explaining mandatory and optional metadata to be provided when depositing various research outputs in an institutional repository. It shows the mapping between repository metadata and metadata in the national CRIS system.</a:t>
            </a:r>
            <a:endParaRPr sz="1200"/>
          </a:p>
          <a:p>
            <a:pPr marL="0" lvl="0" indent="0" algn="l" rtl="0">
              <a:spcBef>
                <a:spcPts val="600"/>
              </a:spcBef>
              <a:spcAft>
                <a:spcPts val="0"/>
              </a:spcAft>
              <a:buNone/>
            </a:pPr>
            <a:r>
              <a:rPr lang="en" sz="1200"/>
              <a:t>It is also explained what PDFs for each output type should include and examples are provided.</a:t>
            </a:r>
            <a:endParaRPr sz="1200"/>
          </a:p>
          <a:p>
            <a:pPr marL="0" lvl="0" indent="0" algn="l" rtl="0">
              <a:spcBef>
                <a:spcPts val="600"/>
              </a:spcBef>
              <a:spcAft>
                <a:spcPts val="0"/>
              </a:spcAft>
              <a:buNone/>
            </a:pPr>
            <a:endParaRPr sz="1200"/>
          </a:p>
          <a:p>
            <a:pPr marL="0" lvl="0" indent="0" algn="l" rtl="0">
              <a:spcBef>
                <a:spcPts val="600"/>
              </a:spcBef>
              <a:spcAft>
                <a:spcPts val="0"/>
              </a:spcAft>
              <a:buNone/>
            </a:pPr>
            <a:endParaRPr sz="1200"/>
          </a:p>
        </p:txBody>
      </p:sp>
      <p:pic>
        <p:nvPicPr>
          <p:cNvPr id="452" name="Google Shape;452;p56"/>
          <p:cNvPicPr preferRelativeResize="0"/>
          <p:nvPr/>
        </p:nvPicPr>
        <p:blipFill>
          <a:blip r:embed="rId3">
            <a:alphaModFix/>
          </a:blip>
          <a:stretch>
            <a:fillRect/>
          </a:stretch>
        </p:blipFill>
        <p:spPr>
          <a:xfrm>
            <a:off x="11" y="0"/>
            <a:ext cx="4729577" cy="5143500"/>
          </a:xfrm>
          <a:prstGeom prst="rect">
            <a:avLst/>
          </a:prstGeom>
          <a:noFill/>
          <a:ln>
            <a:noFill/>
          </a:ln>
        </p:spPr>
      </p:pic>
      <p:pic>
        <p:nvPicPr>
          <p:cNvPr id="453" name="Google Shape;453;p56"/>
          <p:cNvPicPr preferRelativeResize="0"/>
          <p:nvPr/>
        </p:nvPicPr>
        <p:blipFill>
          <a:blip r:embed="rId4">
            <a:alphaModFix/>
          </a:blip>
          <a:stretch>
            <a:fillRect/>
          </a:stretch>
        </p:blipFill>
        <p:spPr>
          <a:xfrm>
            <a:off x="4572000" y="0"/>
            <a:ext cx="4562350" cy="34182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0"/>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97ABBC"/>
              </a:buClr>
              <a:buSzPts val="1300"/>
              <a:buFont typeface="Lato"/>
              <a:buNone/>
            </a:pPr>
            <a:fld id="{00000000-1234-1234-1234-123412341234}" type="slidenum">
              <a:rPr lang="en"/>
              <a:t>3</a:t>
            </a:fld>
            <a:endParaRPr/>
          </a:p>
        </p:txBody>
      </p:sp>
      <p:sp>
        <p:nvSpPr>
          <p:cNvPr id="195" name="Google Shape;195;p30"/>
          <p:cNvSpPr/>
          <p:nvPr/>
        </p:nvSpPr>
        <p:spPr>
          <a:xfrm>
            <a:off x="247875" y="1091000"/>
            <a:ext cx="4322700" cy="3812400"/>
          </a:xfrm>
          <a:prstGeom prst="rect">
            <a:avLst/>
          </a:prstGeom>
          <a:solidFill>
            <a:srgbClr val="F3F3F3"/>
          </a:solidFill>
          <a:ln>
            <a:noFill/>
          </a:ln>
          <a:effectLst>
            <a:outerShdw blurRad="57150" dist="19050" dir="5400000" algn="bl" rotWithShape="0">
              <a:srgbClr val="000000">
                <a:alpha val="50000"/>
              </a:srgbClr>
            </a:outerShdw>
          </a:effectLst>
        </p:spPr>
        <p:txBody>
          <a:bodyPr spcFirstLastPara="1" wrap="square" lIns="91425" tIns="91425" rIns="1371600" bIns="91425" anchor="b" anchorCtr="0">
            <a:noAutofit/>
          </a:bodyPr>
          <a:lstStyle/>
          <a:p>
            <a:pPr marL="514350" marR="0" lvl="0" indent="0" algn="l" rtl="0">
              <a:spcBef>
                <a:spcPts val="0"/>
              </a:spcBef>
              <a:spcAft>
                <a:spcPts val="0"/>
              </a:spcAft>
              <a:buClr>
                <a:srgbClr val="65617D"/>
              </a:buClr>
              <a:buSzPts val="1100"/>
              <a:buFont typeface="Arial"/>
              <a:buNone/>
            </a:pPr>
            <a:endParaRPr sz="1100" b="1">
              <a:solidFill>
                <a:srgbClr val="65617D"/>
              </a:solidFill>
              <a:latin typeface="Open Sans"/>
              <a:ea typeface="Open Sans"/>
              <a:cs typeface="Open Sans"/>
              <a:sym typeface="Open Sans"/>
            </a:endParaRPr>
          </a:p>
          <a:p>
            <a:pPr marL="457200" marR="0" lvl="0" indent="-196850" algn="l" rtl="0">
              <a:spcBef>
                <a:spcPts val="600"/>
              </a:spcBef>
              <a:spcAft>
                <a:spcPts val="0"/>
              </a:spcAft>
              <a:buClr>
                <a:srgbClr val="073763"/>
              </a:buClr>
              <a:buSzPts val="1300"/>
              <a:buFont typeface="Open Sans"/>
              <a:buChar char="●"/>
            </a:pPr>
            <a:r>
              <a:rPr lang="en" sz="1300">
                <a:solidFill>
                  <a:srgbClr val="073763"/>
                </a:solidFill>
                <a:latin typeface="Calibri"/>
                <a:ea typeface="Calibri"/>
                <a:cs typeface="Calibri"/>
                <a:sym typeface="Calibri"/>
              </a:rPr>
              <a:t>Infrastructure for archiving and dissemination</a:t>
            </a:r>
            <a:endParaRPr sz="1300">
              <a:solidFill>
                <a:srgbClr val="073763"/>
              </a:solidFill>
              <a:latin typeface="Calibri"/>
              <a:ea typeface="Calibri"/>
              <a:cs typeface="Calibri"/>
              <a:sym typeface="Calibri"/>
            </a:endParaRPr>
          </a:p>
          <a:p>
            <a:pPr marL="457200" marR="0" lvl="0" indent="-196850" algn="l" rtl="0">
              <a:spcBef>
                <a:spcPts val="0"/>
              </a:spcBef>
              <a:spcAft>
                <a:spcPts val="0"/>
              </a:spcAft>
              <a:buClr>
                <a:srgbClr val="073763"/>
              </a:buClr>
              <a:buSzPts val="1300"/>
              <a:buFont typeface="Open Sans"/>
              <a:buChar char="●"/>
            </a:pPr>
            <a:r>
              <a:rPr lang="en" sz="1300">
                <a:solidFill>
                  <a:srgbClr val="073763"/>
                </a:solidFill>
                <a:latin typeface="Calibri"/>
                <a:ea typeface="Calibri"/>
                <a:cs typeface="Calibri"/>
                <a:sym typeface="Calibri"/>
              </a:rPr>
              <a:t>Motivation:</a:t>
            </a:r>
            <a:endParaRPr sz="1300">
              <a:solidFill>
                <a:srgbClr val="073763"/>
              </a:solidFill>
              <a:latin typeface="Calibri"/>
              <a:ea typeface="Calibri"/>
              <a:cs typeface="Calibri"/>
              <a:sym typeface="Calibri"/>
            </a:endParaRPr>
          </a:p>
          <a:p>
            <a:pPr marL="742950" marR="0" lvl="0" indent="-311150" algn="l" rtl="0">
              <a:spcBef>
                <a:spcPts val="0"/>
              </a:spcBef>
              <a:spcAft>
                <a:spcPts val="0"/>
              </a:spcAft>
              <a:buClr>
                <a:srgbClr val="073763"/>
              </a:buClr>
              <a:buSzPts val="1300"/>
              <a:buFont typeface="Calibri"/>
              <a:buChar char="●"/>
            </a:pPr>
            <a:r>
              <a:rPr lang="en" sz="1300">
                <a:solidFill>
                  <a:srgbClr val="073763"/>
                </a:solidFill>
                <a:latin typeface="Calibri"/>
                <a:ea typeface="Calibri"/>
                <a:cs typeface="Calibri"/>
                <a:sym typeface="Calibri"/>
              </a:rPr>
              <a:t>collecting research outputs relevant for research assessment;</a:t>
            </a:r>
            <a:endParaRPr sz="1300">
              <a:solidFill>
                <a:srgbClr val="073763"/>
              </a:solidFill>
              <a:latin typeface="Calibri"/>
              <a:ea typeface="Calibri"/>
              <a:cs typeface="Calibri"/>
              <a:sym typeface="Calibri"/>
            </a:endParaRPr>
          </a:p>
          <a:p>
            <a:pPr marL="742950" marR="0" lvl="0" indent="-311150" algn="l" rtl="0">
              <a:spcBef>
                <a:spcPts val="0"/>
              </a:spcBef>
              <a:spcAft>
                <a:spcPts val="0"/>
              </a:spcAft>
              <a:buClr>
                <a:srgbClr val="073763"/>
              </a:buClr>
              <a:buSzPts val="1300"/>
              <a:buFont typeface="Calibri"/>
              <a:buChar char="●"/>
            </a:pPr>
            <a:r>
              <a:rPr lang="en" sz="1300">
                <a:solidFill>
                  <a:srgbClr val="073763"/>
                </a:solidFill>
                <a:latin typeface="Calibri"/>
                <a:ea typeface="Calibri"/>
                <a:cs typeface="Calibri"/>
                <a:sym typeface="Calibri"/>
              </a:rPr>
              <a:t>Enabling compliance with OA mandates;</a:t>
            </a:r>
            <a:endParaRPr sz="1300">
              <a:solidFill>
                <a:srgbClr val="073763"/>
              </a:solidFill>
              <a:latin typeface="Calibri"/>
              <a:ea typeface="Calibri"/>
              <a:cs typeface="Calibri"/>
              <a:sym typeface="Calibri"/>
            </a:endParaRPr>
          </a:p>
          <a:p>
            <a:pPr marL="742950" marR="0" lvl="0" indent="-311150" algn="l" rtl="0">
              <a:spcBef>
                <a:spcPts val="0"/>
              </a:spcBef>
              <a:spcAft>
                <a:spcPts val="0"/>
              </a:spcAft>
              <a:buClr>
                <a:srgbClr val="073763"/>
              </a:buClr>
              <a:buSzPts val="1300"/>
              <a:buFont typeface="Calibri"/>
              <a:buChar char="●"/>
            </a:pPr>
            <a:r>
              <a:rPr lang="en" sz="1300">
                <a:solidFill>
                  <a:srgbClr val="073763"/>
                </a:solidFill>
                <a:latin typeface="Calibri"/>
                <a:ea typeface="Calibri"/>
                <a:cs typeface="Calibri"/>
                <a:sym typeface="Calibri"/>
              </a:rPr>
              <a:t>pooling together research outputs from earlier periods;</a:t>
            </a:r>
            <a:endParaRPr sz="1300">
              <a:solidFill>
                <a:srgbClr val="073763"/>
              </a:solidFill>
              <a:latin typeface="Calibri"/>
              <a:ea typeface="Calibri"/>
              <a:cs typeface="Calibri"/>
              <a:sym typeface="Calibri"/>
            </a:endParaRPr>
          </a:p>
          <a:p>
            <a:pPr marL="742950" marR="0" lvl="0" indent="-311150" algn="l" rtl="0">
              <a:spcBef>
                <a:spcPts val="0"/>
              </a:spcBef>
              <a:spcAft>
                <a:spcPts val="0"/>
              </a:spcAft>
              <a:buClr>
                <a:srgbClr val="073763"/>
              </a:buClr>
              <a:buSzPts val="1300"/>
              <a:buFont typeface="Calibri"/>
              <a:buChar char="●"/>
            </a:pPr>
            <a:r>
              <a:rPr lang="en" sz="1300">
                <a:solidFill>
                  <a:srgbClr val="073763"/>
                </a:solidFill>
                <a:latin typeface="Calibri"/>
                <a:ea typeface="Calibri"/>
                <a:cs typeface="Calibri"/>
                <a:sym typeface="Calibri"/>
              </a:rPr>
              <a:t>Enabling access to institutions’ publishing outputs (journal backfiles, books, etc.);</a:t>
            </a:r>
            <a:endParaRPr sz="1300">
              <a:solidFill>
                <a:srgbClr val="073763"/>
              </a:solidFill>
              <a:latin typeface="Calibri"/>
              <a:ea typeface="Calibri"/>
              <a:cs typeface="Calibri"/>
              <a:sym typeface="Calibri"/>
            </a:endParaRPr>
          </a:p>
          <a:p>
            <a:pPr marL="742950" marR="0" lvl="0" indent="-311150" algn="l" rtl="0">
              <a:spcBef>
                <a:spcPts val="0"/>
              </a:spcBef>
              <a:spcAft>
                <a:spcPts val="0"/>
              </a:spcAft>
              <a:buClr>
                <a:srgbClr val="073763"/>
              </a:buClr>
              <a:buSzPts val="1300"/>
              <a:buFont typeface="Calibri"/>
              <a:buChar char="●"/>
            </a:pPr>
            <a:r>
              <a:rPr lang="en" sz="1300">
                <a:solidFill>
                  <a:srgbClr val="073763"/>
                </a:solidFill>
                <a:latin typeface="Calibri"/>
                <a:ea typeface="Calibri"/>
                <a:cs typeface="Calibri"/>
                <a:sym typeface="Calibri"/>
              </a:rPr>
              <a:t>Archiving all sorts of materials relevant for the institution (posters, presentations, reports, etc.) - heritage aspect (more often OA than publications).</a:t>
            </a:r>
            <a:endParaRPr sz="1300">
              <a:solidFill>
                <a:srgbClr val="073763"/>
              </a:solidFill>
              <a:latin typeface="Calibri"/>
              <a:ea typeface="Calibri"/>
              <a:cs typeface="Calibri"/>
              <a:sym typeface="Calibri"/>
            </a:endParaRPr>
          </a:p>
          <a:p>
            <a:pPr marL="0" marR="0" lvl="0" indent="0" algn="l" rtl="0">
              <a:spcBef>
                <a:spcPts val="600"/>
              </a:spcBef>
              <a:spcAft>
                <a:spcPts val="0"/>
              </a:spcAft>
              <a:buNone/>
            </a:pPr>
            <a:endParaRPr sz="1300">
              <a:solidFill>
                <a:schemeClr val="dk1"/>
              </a:solidFill>
              <a:latin typeface="Calibri"/>
              <a:ea typeface="Calibri"/>
              <a:cs typeface="Calibri"/>
              <a:sym typeface="Calibri"/>
            </a:endParaRPr>
          </a:p>
          <a:p>
            <a:pPr marL="514350" marR="0" lvl="0" indent="0" algn="l" rtl="0">
              <a:spcBef>
                <a:spcPts val="0"/>
              </a:spcBef>
              <a:spcAft>
                <a:spcPts val="0"/>
              </a:spcAft>
              <a:buClr>
                <a:srgbClr val="65617D"/>
              </a:buClr>
              <a:buSzPts val="1100"/>
              <a:buFont typeface="Arial"/>
              <a:buNone/>
            </a:pPr>
            <a:endParaRPr sz="1100">
              <a:solidFill>
                <a:srgbClr val="65617D"/>
              </a:solidFill>
              <a:latin typeface="Open Sans"/>
              <a:ea typeface="Open Sans"/>
              <a:cs typeface="Open Sans"/>
              <a:sym typeface="Open Sans"/>
            </a:endParaRPr>
          </a:p>
          <a:p>
            <a:pPr marL="514350" marR="0" lvl="0" indent="-457200" algn="l" rtl="0">
              <a:spcBef>
                <a:spcPts val="600"/>
              </a:spcBef>
              <a:spcAft>
                <a:spcPts val="600"/>
              </a:spcAft>
              <a:buClr>
                <a:srgbClr val="65617D"/>
              </a:buClr>
              <a:buSzPts val="1100"/>
              <a:buFont typeface="Arial"/>
              <a:buNone/>
            </a:pPr>
            <a:endParaRPr sz="1100">
              <a:solidFill>
                <a:srgbClr val="65617D"/>
              </a:solidFill>
              <a:latin typeface="Open Sans"/>
              <a:ea typeface="Open Sans"/>
              <a:cs typeface="Open Sans"/>
              <a:sym typeface="Open Sans"/>
            </a:endParaRPr>
          </a:p>
        </p:txBody>
      </p:sp>
      <p:sp>
        <p:nvSpPr>
          <p:cNvPr id="196" name="Google Shape;196;p30"/>
          <p:cNvSpPr/>
          <p:nvPr/>
        </p:nvSpPr>
        <p:spPr>
          <a:xfrm>
            <a:off x="4665950" y="1091000"/>
            <a:ext cx="4246200" cy="3888600"/>
          </a:xfrm>
          <a:prstGeom prst="rect">
            <a:avLst/>
          </a:prstGeom>
          <a:solidFill>
            <a:srgbClr val="F3F3F3"/>
          </a:solidFill>
          <a:ln>
            <a:noFill/>
          </a:ln>
          <a:effectLst>
            <a:outerShdw blurRad="57150" dist="19050" dir="5400000" algn="bl" rotWithShape="0">
              <a:srgbClr val="000000">
                <a:alpha val="50000"/>
              </a:srgbClr>
            </a:outerShdw>
          </a:effectLst>
        </p:spPr>
        <p:txBody>
          <a:bodyPr spcFirstLastPara="1" wrap="square" lIns="210300" tIns="91425" rIns="274300" bIns="91425" anchor="b" anchorCtr="0">
            <a:noAutofit/>
          </a:bodyPr>
          <a:lstStyle/>
          <a:p>
            <a:pPr marL="285750" lvl="0" indent="-254000" algn="l" rtl="0">
              <a:spcBef>
                <a:spcPts val="600"/>
              </a:spcBef>
              <a:spcAft>
                <a:spcPts val="0"/>
              </a:spcAft>
              <a:buClr>
                <a:srgbClr val="073763"/>
              </a:buClr>
              <a:buSzPts val="1300"/>
              <a:buFont typeface="Open Sans"/>
              <a:buChar char="●"/>
            </a:pPr>
            <a:r>
              <a:rPr lang="en" sz="1300">
                <a:solidFill>
                  <a:srgbClr val="073763"/>
                </a:solidFill>
                <a:latin typeface="Calibri"/>
                <a:ea typeface="Calibri"/>
                <a:cs typeface="Calibri"/>
                <a:sym typeface="Calibri"/>
              </a:rPr>
              <a:t>Yet another database </a:t>
            </a:r>
            <a:endParaRPr sz="1300">
              <a:solidFill>
                <a:srgbClr val="073763"/>
              </a:solidFill>
              <a:latin typeface="Calibri"/>
              <a:ea typeface="Calibri"/>
              <a:cs typeface="Calibri"/>
              <a:sym typeface="Calibri"/>
            </a:endParaRPr>
          </a:p>
          <a:p>
            <a:pPr marL="285750" lvl="0" indent="-254000" algn="l" rtl="0">
              <a:spcBef>
                <a:spcPts val="0"/>
              </a:spcBef>
              <a:spcAft>
                <a:spcPts val="0"/>
              </a:spcAft>
              <a:buClr>
                <a:srgbClr val="073763"/>
              </a:buClr>
              <a:buSzPts val="1300"/>
              <a:buFont typeface="Calibri"/>
              <a:buChar char="●"/>
            </a:pPr>
            <a:r>
              <a:rPr lang="en" sz="1300">
                <a:solidFill>
                  <a:srgbClr val="073763"/>
                </a:solidFill>
                <a:latin typeface="Calibri"/>
                <a:ea typeface="Calibri"/>
                <a:cs typeface="Calibri"/>
                <a:sym typeface="Calibri"/>
              </a:rPr>
              <a:t>Preference for social networks</a:t>
            </a:r>
            <a:endParaRPr sz="1300">
              <a:solidFill>
                <a:srgbClr val="073763"/>
              </a:solidFill>
              <a:latin typeface="Calibri"/>
              <a:ea typeface="Calibri"/>
              <a:cs typeface="Calibri"/>
              <a:sym typeface="Calibri"/>
            </a:endParaRPr>
          </a:p>
          <a:p>
            <a:pPr marL="285750" lvl="0" indent="-254000" algn="l" rtl="0">
              <a:spcBef>
                <a:spcPts val="0"/>
              </a:spcBef>
              <a:spcAft>
                <a:spcPts val="0"/>
              </a:spcAft>
              <a:buClr>
                <a:srgbClr val="073763"/>
              </a:buClr>
              <a:buSzPts val="1300"/>
              <a:buFont typeface="Calibri"/>
              <a:buChar char="●"/>
            </a:pPr>
            <a:r>
              <a:rPr lang="en" sz="1300">
                <a:solidFill>
                  <a:srgbClr val="073763"/>
                </a:solidFill>
                <a:latin typeface="Calibri"/>
                <a:ea typeface="Calibri"/>
                <a:cs typeface="Calibri"/>
                <a:sym typeface="Calibri"/>
              </a:rPr>
              <a:t>Motivation</a:t>
            </a:r>
            <a:endParaRPr sz="1300">
              <a:solidFill>
                <a:srgbClr val="073763"/>
              </a:solidFill>
              <a:latin typeface="Calibri"/>
              <a:ea typeface="Calibri"/>
              <a:cs typeface="Calibri"/>
              <a:sym typeface="Calibri"/>
            </a:endParaRPr>
          </a:p>
          <a:p>
            <a:pPr marL="457200" lvl="0" indent="-254000" algn="l" rtl="0">
              <a:spcBef>
                <a:spcPts val="0"/>
              </a:spcBef>
              <a:spcAft>
                <a:spcPts val="0"/>
              </a:spcAft>
              <a:buClr>
                <a:srgbClr val="073763"/>
              </a:buClr>
              <a:buSzPts val="1300"/>
              <a:buFont typeface="Open Sans"/>
              <a:buChar char="●"/>
            </a:pPr>
            <a:r>
              <a:rPr lang="en" sz="1300">
                <a:solidFill>
                  <a:srgbClr val="073763"/>
                </a:solidFill>
                <a:latin typeface="Calibri"/>
                <a:ea typeface="Calibri"/>
                <a:cs typeface="Calibri"/>
                <a:sym typeface="Calibri"/>
              </a:rPr>
              <a:t>Depositing outputs necessary for promotion;</a:t>
            </a:r>
            <a:endParaRPr sz="1300">
              <a:solidFill>
                <a:srgbClr val="073763"/>
              </a:solidFill>
              <a:latin typeface="Calibri"/>
              <a:ea typeface="Calibri"/>
              <a:cs typeface="Calibri"/>
              <a:sym typeface="Calibri"/>
            </a:endParaRPr>
          </a:p>
          <a:p>
            <a:pPr marL="457200" lvl="0" indent="-254000" algn="l" rtl="0">
              <a:spcBef>
                <a:spcPts val="0"/>
              </a:spcBef>
              <a:spcAft>
                <a:spcPts val="0"/>
              </a:spcAft>
              <a:buClr>
                <a:srgbClr val="073763"/>
              </a:buClr>
              <a:buSzPts val="1300"/>
              <a:buFont typeface="Calibri"/>
              <a:buChar char="●"/>
            </a:pPr>
            <a:r>
              <a:rPr lang="en" sz="1300">
                <a:solidFill>
                  <a:srgbClr val="073763"/>
                </a:solidFill>
                <a:latin typeface="Calibri"/>
                <a:ea typeface="Calibri"/>
                <a:cs typeface="Calibri"/>
                <a:sym typeface="Calibri"/>
              </a:rPr>
              <a:t>Compliance with OA mandates</a:t>
            </a:r>
            <a:endParaRPr sz="1300">
              <a:solidFill>
                <a:srgbClr val="073763"/>
              </a:solidFill>
              <a:latin typeface="Calibri"/>
              <a:ea typeface="Calibri"/>
              <a:cs typeface="Calibri"/>
              <a:sym typeface="Calibri"/>
            </a:endParaRPr>
          </a:p>
          <a:p>
            <a:pPr marL="457200" lvl="0" indent="-254000" algn="l" rtl="0">
              <a:spcBef>
                <a:spcPts val="0"/>
              </a:spcBef>
              <a:spcAft>
                <a:spcPts val="0"/>
              </a:spcAft>
              <a:buClr>
                <a:srgbClr val="073763"/>
              </a:buClr>
              <a:buSzPts val="1300"/>
              <a:buFont typeface="Calibri"/>
              <a:buChar char="●"/>
            </a:pPr>
            <a:r>
              <a:rPr lang="en" sz="1300">
                <a:solidFill>
                  <a:srgbClr val="073763"/>
                </a:solidFill>
                <a:latin typeface="Calibri"/>
                <a:ea typeface="Calibri"/>
                <a:cs typeface="Calibri"/>
                <a:sym typeface="Calibri"/>
              </a:rPr>
              <a:t>Creating a complete personal bibliography (not necessarily with full text and/or OA);</a:t>
            </a:r>
            <a:endParaRPr sz="1300">
              <a:solidFill>
                <a:srgbClr val="073763"/>
              </a:solidFill>
              <a:latin typeface="Calibri"/>
              <a:ea typeface="Calibri"/>
              <a:cs typeface="Calibri"/>
              <a:sym typeface="Calibri"/>
            </a:endParaRPr>
          </a:p>
          <a:p>
            <a:pPr marL="457200" lvl="0" indent="-254000" algn="l" rtl="0">
              <a:spcBef>
                <a:spcPts val="0"/>
              </a:spcBef>
              <a:spcAft>
                <a:spcPts val="0"/>
              </a:spcAft>
              <a:buClr>
                <a:srgbClr val="073763"/>
              </a:buClr>
              <a:buSzPts val="1300"/>
              <a:buFont typeface="Calibri"/>
              <a:buChar char="●"/>
            </a:pPr>
            <a:r>
              <a:rPr lang="en" sz="1300">
                <a:solidFill>
                  <a:srgbClr val="073763"/>
                </a:solidFill>
                <a:latin typeface="Calibri"/>
                <a:ea typeface="Calibri"/>
                <a:cs typeface="Calibri"/>
                <a:sym typeface="Calibri"/>
              </a:rPr>
              <a:t>Increasing the visibility of outputs not indexed by citation indexes (esp. STEM);</a:t>
            </a:r>
            <a:endParaRPr sz="1300">
              <a:solidFill>
                <a:srgbClr val="073763"/>
              </a:solidFill>
              <a:latin typeface="Calibri"/>
              <a:ea typeface="Calibri"/>
              <a:cs typeface="Calibri"/>
              <a:sym typeface="Calibri"/>
            </a:endParaRPr>
          </a:p>
          <a:p>
            <a:pPr marL="457200" lvl="0" indent="-254000" algn="l" rtl="0">
              <a:spcBef>
                <a:spcPts val="0"/>
              </a:spcBef>
              <a:spcAft>
                <a:spcPts val="0"/>
              </a:spcAft>
              <a:buClr>
                <a:srgbClr val="073763"/>
              </a:buClr>
              <a:buSzPts val="1300"/>
              <a:buFont typeface="Calibri"/>
              <a:buChar char="●"/>
            </a:pPr>
            <a:r>
              <a:rPr lang="en" sz="1300">
                <a:solidFill>
                  <a:srgbClr val="073763"/>
                </a:solidFill>
                <a:latin typeface="Calibri"/>
                <a:ea typeface="Calibri"/>
                <a:cs typeface="Calibri"/>
                <a:sym typeface="Calibri"/>
              </a:rPr>
              <a:t>Making print-only publications available online (esp. SSH);</a:t>
            </a:r>
            <a:endParaRPr sz="1300">
              <a:solidFill>
                <a:srgbClr val="073763"/>
              </a:solidFill>
              <a:latin typeface="Calibri"/>
              <a:ea typeface="Calibri"/>
              <a:cs typeface="Calibri"/>
              <a:sym typeface="Calibri"/>
            </a:endParaRPr>
          </a:p>
          <a:p>
            <a:pPr marL="0" lvl="0" indent="0" algn="l" rtl="0">
              <a:spcBef>
                <a:spcPts val="600"/>
              </a:spcBef>
              <a:spcAft>
                <a:spcPts val="0"/>
              </a:spcAft>
              <a:buNone/>
            </a:pPr>
            <a:endParaRPr sz="1300">
              <a:solidFill>
                <a:schemeClr val="dk1"/>
              </a:solidFill>
              <a:latin typeface="Calibri"/>
              <a:ea typeface="Calibri"/>
              <a:cs typeface="Calibri"/>
              <a:sym typeface="Calibri"/>
            </a:endParaRPr>
          </a:p>
          <a:p>
            <a:pPr marL="0" lvl="0" indent="0" algn="l" rtl="0">
              <a:spcBef>
                <a:spcPts val="600"/>
              </a:spcBef>
              <a:spcAft>
                <a:spcPts val="0"/>
              </a:spcAft>
              <a:buNone/>
            </a:pPr>
            <a:endParaRPr sz="1300">
              <a:solidFill>
                <a:schemeClr val="dk1"/>
              </a:solidFill>
              <a:latin typeface="Calibri"/>
              <a:ea typeface="Calibri"/>
              <a:cs typeface="Calibri"/>
              <a:sym typeface="Calibri"/>
            </a:endParaRPr>
          </a:p>
          <a:p>
            <a:pPr marL="0" lvl="0" indent="0" algn="l" rtl="0">
              <a:spcBef>
                <a:spcPts val="600"/>
              </a:spcBef>
              <a:spcAft>
                <a:spcPts val="0"/>
              </a:spcAft>
              <a:buNone/>
            </a:pPr>
            <a:endParaRPr sz="1300">
              <a:solidFill>
                <a:schemeClr val="dk1"/>
              </a:solidFill>
              <a:latin typeface="Calibri"/>
              <a:ea typeface="Calibri"/>
              <a:cs typeface="Calibri"/>
              <a:sym typeface="Calibri"/>
            </a:endParaRPr>
          </a:p>
          <a:p>
            <a:pPr marL="0" lvl="0" indent="0" algn="r" rtl="0">
              <a:spcBef>
                <a:spcPts val="0"/>
              </a:spcBef>
              <a:spcAft>
                <a:spcPts val="0"/>
              </a:spcAft>
              <a:buClr>
                <a:srgbClr val="65617D"/>
              </a:buClr>
              <a:buSzPts val="1100"/>
              <a:buFont typeface="Arial"/>
              <a:buNone/>
            </a:pPr>
            <a:endParaRPr sz="1100">
              <a:solidFill>
                <a:srgbClr val="65617D"/>
              </a:solidFill>
              <a:latin typeface="Open Sans"/>
              <a:ea typeface="Open Sans"/>
              <a:cs typeface="Open Sans"/>
              <a:sym typeface="Open Sans"/>
            </a:endParaRPr>
          </a:p>
          <a:p>
            <a:pPr marL="0" lvl="0" indent="0" algn="l" rtl="0">
              <a:spcBef>
                <a:spcPts val="600"/>
              </a:spcBef>
              <a:spcAft>
                <a:spcPts val="600"/>
              </a:spcAft>
              <a:buNone/>
            </a:pPr>
            <a:endParaRPr sz="1100">
              <a:solidFill>
                <a:srgbClr val="65617D"/>
              </a:solidFill>
              <a:latin typeface="Open Sans"/>
              <a:ea typeface="Open Sans"/>
              <a:cs typeface="Open Sans"/>
              <a:sym typeface="Open Sans"/>
            </a:endParaRPr>
          </a:p>
        </p:txBody>
      </p:sp>
      <p:sp>
        <p:nvSpPr>
          <p:cNvPr id="197" name="Google Shape;197;p30"/>
          <p:cNvSpPr/>
          <p:nvPr/>
        </p:nvSpPr>
        <p:spPr>
          <a:xfrm>
            <a:off x="247875" y="4352200"/>
            <a:ext cx="4322700" cy="627300"/>
          </a:xfrm>
          <a:prstGeom prst="rect">
            <a:avLst/>
          </a:prstGeom>
          <a:solidFill>
            <a:srgbClr val="FF9900"/>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198" name="Google Shape;198;p30"/>
          <p:cNvSpPr txBox="1"/>
          <p:nvPr/>
        </p:nvSpPr>
        <p:spPr>
          <a:xfrm>
            <a:off x="4721525" y="1248525"/>
            <a:ext cx="2712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300" b="1">
              <a:solidFill>
                <a:srgbClr val="FFFFFF"/>
              </a:solidFill>
              <a:latin typeface="Open Sans"/>
              <a:ea typeface="Open Sans"/>
              <a:cs typeface="Open Sans"/>
              <a:sym typeface="Open Sans"/>
            </a:endParaRPr>
          </a:p>
        </p:txBody>
      </p:sp>
      <p:sp>
        <p:nvSpPr>
          <p:cNvPr id="199" name="Google Shape;199;p30"/>
          <p:cNvSpPr txBox="1"/>
          <p:nvPr/>
        </p:nvSpPr>
        <p:spPr>
          <a:xfrm>
            <a:off x="424650" y="4488850"/>
            <a:ext cx="3249000" cy="400200"/>
          </a:xfrm>
          <a:prstGeom prst="rect">
            <a:avLst/>
          </a:prstGeom>
          <a:noFill/>
          <a:ln>
            <a:noFill/>
          </a:ln>
        </p:spPr>
        <p:txBody>
          <a:bodyPr spcFirstLastPara="1" wrap="square" lIns="91425" tIns="91425" rIns="91425" bIns="91425" anchor="t" anchorCtr="0">
            <a:spAutoFit/>
          </a:bodyPr>
          <a:lstStyle/>
          <a:p>
            <a:pPr marL="57150" marR="0" lvl="0" indent="0" algn="ctr" rtl="0">
              <a:spcBef>
                <a:spcPts val="0"/>
              </a:spcBef>
              <a:spcAft>
                <a:spcPts val="600"/>
              </a:spcAft>
              <a:buNone/>
            </a:pPr>
            <a:r>
              <a:rPr lang="en" b="1">
                <a:solidFill>
                  <a:srgbClr val="FFFFFF"/>
                </a:solidFill>
                <a:latin typeface="Open Sans"/>
                <a:ea typeface="Open Sans"/>
                <a:cs typeface="Open Sans"/>
                <a:sym typeface="Open Sans"/>
              </a:rPr>
              <a:t>INSTITUTIONS</a:t>
            </a:r>
            <a:endParaRPr sz="1700">
              <a:solidFill>
                <a:srgbClr val="FFFFFF"/>
              </a:solidFill>
              <a:latin typeface="Open Sans"/>
              <a:ea typeface="Open Sans"/>
              <a:cs typeface="Open Sans"/>
              <a:sym typeface="Open Sans"/>
            </a:endParaRPr>
          </a:p>
        </p:txBody>
      </p:sp>
      <p:sp>
        <p:nvSpPr>
          <p:cNvPr id="200" name="Google Shape;200;p30"/>
          <p:cNvSpPr/>
          <p:nvPr/>
        </p:nvSpPr>
        <p:spPr>
          <a:xfrm>
            <a:off x="4665950" y="4352200"/>
            <a:ext cx="4246200" cy="627300"/>
          </a:xfrm>
          <a:prstGeom prst="rect">
            <a:avLst/>
          </a:prstGeom>
          <a:solidFill>
            <a:srgbClr val="073763"/>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201" name="Google Shape;201;p30"/>
          <p:cNvSpPr txBox="1"/>
          <p:nvPr/>
        </p:nvSpPr>
        <p:spPr>
          <a:xfrm>
            <a:off x="4992725" y="4488850"/>
            <a:ext cx="3663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600"/>
              </a:spcAft>
              <a:buNone/>
            </a:pPr>
            <a:r>
              <a:rPr lang="en" b="1">
                <a:solidFill>
                  <a:schemeClr val="lt1"/>
                </a:solidFill>
                <a:latin typeface="Open Sans"/>
                <a:ea typeface="Open Sans"/>
                <a:cs typeface="Open Sans"/>
                <a:sym typeface="Open Sans"/>
              </a:rPr>
              <a:t>RESEARCHERS</a:t>
            </a:r>
            <a:endParaRPr sz="1700">
              <a:solidFill>
                <a:schemeClr val="lt1"/>
              </a:solidFill>
              <a:latin typeface="Open Sans"/>
              <a:ea typeface="Open Sans"/>
              <a:cs typeface="Open Sans"/>
              <a:sym typeface="Open Sans"/>
            </a:endParaRPr>
          </a:p>
        </p:txBody>
      </p:sp>
      <p:sp>
        <p:nvSpPr>
          <p:cNvPr id="202" name="Google Shape;202;p30"/>
          <p:cNvSpPr txBox="1">
            <a:spLocks noGrp="1"/>
          </p:cNvSpPr>
          <p:nvPr>
            <p:ph type="title"/>
          </p:nvPr>
        </p:nvSpPr>
        <p:spPr>
          <a:xfrm>
            <a:off x="893700" y="205998"/>
            <a:ext cx="6462600" cy="69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Institutional repository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7"/>
          <p:cNvSpPr txBox="1">
            <a:spLocks noGrp="1"/>
          </p:cNvSpPr>
          <p:nvPr>
            <p:ph type="title"/>
          </p:nvPr>
        </p:nvSpPr>
        <p:spPr>
          <a:xfrm>
            <a:off x="498275" y="214025"/>
            <a:ext cx="79002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a:t>Example: How to deposit a conference abstract </a:t>
            </a:r>
            <a:br>
              <a:rPr lang="en" sz="2600"/>
            </a:br>
            <a:r>
              <a:rPr lang="en" sz="2600"/>
              <a:t>published on a conference website</a:t>
            </a:r>
            <a:endParaRPr sz="2600"/>
          </a:p>
        </p:txBody>
      </p:sp>
      <p:sp>
        <p:nvSpPr>
          <p:cNvPr id="459" name="Google Shape;459;p57"/>
          <p:cNvSpPr txBox="1">
            <a:spLocks noGrp="1"/>
          </p:cNvSpPr>
          <p:nvPr>
            <p:ph type="body" idx="1"/>
          </p:nvPr>
        </p:nvSpPr>
        <p:spPr>
          <a:xfrm>
            <a:off x="498275" y="1261775"/>
            <a:ext cx="4653300" cy="3664200"/>
          </a:xfrm>
          <a:prstGeom prst="rect">
            <a:avLst/>
          </a:prstGeom>
        </p:spPr>
        <p:txBody>
          <a:bodyPr spcFirstLastPara="1" wrap="square" lIns="91425" tIns="91425" rIns="91425" bIns="91425" anchor="t" anchorCtr="0">
            <a:noAutofit/>
          </a:bodyPr>
          <a:lstStyle/>
          <a:p>
            <a:pPr marL="457200" lvl="0" indent="-336550" algn="l" rtl="0">
              <a:spcBef>
                <a:spcPts val="600"/>
              </a:spcBef>
              <a:spcAft>
                <a:spcPts val="0"/>
              </a:spcAft>
              <a:buSzPts val="1700"/>
              <a:buChar char="•"/>
            </a:pPr>
            <a:r>
              <a:rPr lang="en" sz="1700"/>
              <a:t>Save the abstract as a PDF</a:t>
            </a:r>
            <a:endParaRPr sz="1700"/>
          </a:p>
          <a:p>
            <a:pPr marL="457200" lvl="0" indent="-336550" algn="l" rtl="0">
              <a:spcBef>
                <a:spcPts val="0"/>
              </a:spcBef>
              <a:spcAft>
                <a:spcPts val="0"/>
              </a:spcAft>
              <a:buSzPts val="1700"/>
              <a:buChar char="•"/>
            </a:pPr>
            <a:r>
              <a:rPr lang="en" sz="1700"/>
              <a:t>Save the page with the conference information (name, date, place, conference boards, etc.) as a PDF</a:t>
            </a:r>
            <a:endParaRPr sz="1700"/>
          </a:p>
          <a:p>
            <a:pPr marL="457200" lvl="0" indent="-336550" algn="l" rtl="0">
              <a:spcBef>
                <a:spcPts val="0"/>
              </a:spcBef>
              <a:spcAft>
                <a:spcPts val="0"/>
              </a:spcAft>
              <a:buSzPts val="1700"/>
              <a:buChar char="•"/>
            </a:pPr>
            <a:r>
              <a:rPr lang="en" sz="1700"/>
              <a:t>Merge PDFs</a:t>
            </a:r>
            <a:endParaRPr sz="1700"/>
          </a:p>
          <a:p>
            <a:pPr marL="457200" lvl="0" indent="-336550" algn="l" rtl="0">
              <a:spcBef>
                <a:spcPts val="0"/>
              </a:spcBef>
              <a:spcAft>
                <a:spcPts val="0"/>
              </a:spcAft>
              <a:buSzPts val="1700"/>
              <a:buChar char="•"/>
            </a:pPr>
            <a:r>
              <a:rPr lang="en" sz="1700"/>
              <a:t>If needed, create a title page containing relevant information in the PDF</a:t>
            </a:r>
            <a:endParaRPr sz="1700"/>
          </a:p>
          <a:p>
            <a:pPr marL="457200" lvl="0" indent="-336550" algn="l" rtl="0">
              <a:spcBef>
                <a:spcPts val="0"/>
              </a:spcBef>
              <a:spcAft>
                <a:spcPts val="0"/>
              </a:spcAft>
              <a:buSzPts val="1700"/>
              <a:buChar char="•"/>
            </a:pPr>
            <a:r>
              <a:rPr lang="en" sz="1700"/>
              <a:t>Follow these instructions to archive the page with the abstract/paper in the Internet Archive: </a:t>
            </a:r>
            <a:r>
              <a:rPr lang="en" sz="1700" u="sng">
                <a:solidFill>
                  <a:schemeClr val="hlink"/>
                </a:solidFill>
                <a:hlinkClick r:id="rId3"/>
              </a:rPr>
              <a:t>https://help.archive.org/help/save-pages-in-the-wayback-machine/</a:t>
            </a:r>
            <a:endParaRPr sz="1700"/>
          </a:p>
          <a:p>
            <a:pPr marL="457200" lvl="0" indent="-336550" algn="l" rtl="0">
              <a:spcBef>
                <a:spcPts val="0"/>
              </a:spcBef>
              <a:spcAft>
                <a:spcPts val="0"/>
              </a:spcAft>
              <a:buSzPts val="1700"/>
              <a:buChar char="•"/>
            </a:pPr>
            <a:r>
              <a:rPr lang="en" sz="1700"/>
              <a:t>Follow the </a:t>
            </a:r>
            <a:r>
              <a:rPr lang="en" sz="1700" u="sng">
                <a:solidFill>
                  <a:schemeClr val="hlink"/>
                </a:solidFill>
                <a:hlinkClick r:id="rId4"/>
              </a:rPr>
              <a:t>guide</a:t>
            </a:r>
            <a:r>
              <a:rPr lang="en" sz="1700"/>
              <a:t> to create metadata</a:t>
            </a:r>
            <a:endParaRPr sz="1700"/>
          </a:p>
        </p:txBody>
      </p:sp>
      <p:pic>
        <p:nvPicPr>
          <p:cNvPr id="460" name="Google Shape;460;p57"/>
          <p:cNvPicPr preferRelativeResize="0"/>
          <p:nvPr/>
        </p:nvPicPr>
        <p:blipFill>
          <a:blip r:embed="rId5">
            <a:alphaModFix/>
          </a:blip>
          <a:stretch>
            <a:fillRect/>
          </a:stretch>
        </p:blipFill>
        <p:spPr>
          <a:xfrm>
            <a:off x="5888875" y="572175"/>
            <a:ext cx="3206900" cy="446297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8"/>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Motivating researchers</a:t>
            </a:r>
            <a:endParaRPr/>
          </a:p>
        </p:txBody>
      </p:sp>
      <p:sp>
        <p:nvSpPr>
          <p:cNvPr id="466" name="Google Shape;466;p58"/>
          <p:cNvSpPr txBox="1">
            <a:spLocks noGrp="1"/>
          </p:cNvSpPr>
          <p:nvPr>
            <p:ph type="body" idx="1"/>
          </p:nvPr>
        </p:nvSpPr>
        <p:spPr>
          <a:xfrm>
            <a:off x="893700" y="1177625"/>
            <a:ext cx="7547100" cy="3687600"/>
          </a:xfrm>
          <a:prstGeom prst="rect">
            <a:avLst/>
          </a:prstGeom>
        </p:spPr>
        <p:txBody>
          <a:bodyPr spcFirstLastPara="1" wrap="square" lIns="91425" tIns="91425" rIns="91425" bIns="91425" anchor="t" anchorCtr="0">
            <a:noAutofit/>
          </a:bodyPr>
          <a:lstStyle/>
          <a:p>
            <a:pPr marL="457200" lvl="0" indent="-330200" algn="l" rtl="0">
              <a:spcBef>
                <a:spcPts val="600"/>
              </a:spcBef>
              <a:spcAft>
                <a:spcPts val="0"/>
              </a:spcAft>
              <a:buClr>
                <a:srgbClr val="073763"/>
              </a:buClr>
              <a:buSzPts val="1600"/>
              <a:buChar char="•"/>
            </a:pPr>
            <a:r>
              <a:rPr lang="en" sz="1600">
                <a:solidFill>
                  <a:srgbClr val="073763"/>
                </a:solidFill>
              </a:rPr>
              <a:t>Advocate for adopting a policy</a:t>
            </a:r>
            <a:endParaRPr sz="1600">
              <a:solidFill>
                <a:srgbClr val="073763"/>
              </a:solidFill>
            </a:endParaRPr>
          </a:p>
          <a:p>
            <a:pPr marL="457200" lvl="0" indent="-330200" algn="l" rtl="0">
              <a:spcBef>
                <a:spcPts val="0"/>
              </a:spcBef>
              <a:spcAft>
                <a:spcPts val="0"/>
              </a:spcAft>
              <a:buClr>
                <a:srgbClr val="073763"/>
              </a:buClr>
              <a:buSzPts val="1600"/>
              <a:buChar char="•"/>
            </a:pPr>
            <a:r>
              <a:rPr lang="en" sz="1600">
                <a:solidFill>
                  <a:srgbClr val="073763"/>
                </a:solidFill>
              </a:rPr>
              <a:t>Demonstrate how repositories improve the visibility of their research (</a:t>
            </a:r>
            <a:r>
              <a:rPr lang="en" sz="1600" u="sng">
                <a:solidFill>
                  <a:srgbClr val="073763"/>
                </a:solidFill>
                <a:hlinkClick r:id="rId3">
                  <a:extLst>
                    <a:ext uri="{A12FA001-AC4F-418D-AE19-62706E023703}">
                      <ahyp:hlinkClr xmlns:ahyp="http://schemas.microsoft.com/office/drawing/2018/hyperlinkcolor" val="tx"/>
                    </a:ext>
                  </a:extLst>
                </a:hlinkClick>
              </a:rPr>
              <a:t>https://openplato.eu/pluginfile.php/9371/mod_resource/intro/Benefits_of_Repositories.pptx.pdf</a:t>
            </a:r>
            <a:r>
              <a:rPr lang="en" sz="1600">
                <a:solidFill>
                  <a:srgbClr val="073763"/>
                </a:solidFill>
              </a:rPr>
              <a:t>) </a:t>
            </a:r>
            <a:endParaRPr sz="1600">
              <a:solidFill>
                <a:srgbClr val="073763"/>
              </a:solidFill>
            </a:endParaRPr>
          </a:p>
          <a:p>
            <a:pPr marL="457200" lvl="0" indent="-330200" algn="l" rtl="0">
              <a:spcBef>
                <a:spcPts val="0"/>
              </a:spcBef>
              <a:spcAft>
                <a:spcPts val="0"/>
              </a:spcAft>
              <a:buClr>
                <a:srgbClr val="073763"/>
              </a:buClr>
              <a:buSzPts val="1600"/>
              <a:buChar char="•"/>
            </a:pPr>
            <a:r>
              <a:rPr lang="en" sz="1600">
                <a:solidFill>
                  <a:srgbClr val="073763"/>
                </a:solidFill>
              </a:rPr>
              <a:t>Explain differences between repositories and social networking sites</a:t>
            </a:r>
            <a:endParaRPr sz="1600">
              <a:solidFill>
                <a:srgbClr val="073763"/>
              </a:solidFill>
            </a:endParaRPr>
          </a:p>
          <a:p>
            <a:pPr marL="457200" lvl="0" indent="-330200" algn="l" rtl="0">
              <a:spcBef>
                <a:spcPts val="0"/>
              </a:spcBef>
              <a:spcAft>
                <a:spcPts val="0"/>
              </a:spcAft>
              <a:buClr>
                <a:srgbClr val="073763"/>
              </a:buClr>
              <a:buSzPts val="1600"/>
              <a:buChar char="•"/>
            </a:pPr>
            <a:r>
              <a:rPr lang="en" sz="1600">
                <a:solidFill>
                  <a:srgbClr val="073763"/>
                </a:solidFill>
              </a:rPr>
              <a:t>Show statistics (visits and downloads) in the repository and in aggregators</a:t>
            </a:r>
            <a:endParaRPr sz="1600">
              <a:solidFill>
                <a:srgbClr val="073763"/>
              </a:solidFill>
            </a:endParaRPr>
          </a:p>
          <a:p>
            <a:pPr marL="457200" lvl="0" indent="-330200" algn="l" rtl="0">
              <a:spcBef>
                <a:spcPts val="0"/>
              </a:spcBef>
              <a:spcAft>
                <a:spcPts val="0"/>
              </a:spcAft>
              <a:buClr>
                <a:srgbClr val="073763"/>
              </a:buClr>
              <a:buSzPts val="1600"/>
              <a:buChar char="•"/>
            </a:pPr>
            <a:r>
              <a:rPr lang="en" sz="1600">
                <a:solidFill>
                  <a:srgbClr val="073763"/>
                </a:solidFill>
              </a:rPr>
              <a:t>Show harvested repository records in aggregators</a:t>
            </a:r>
            <a:endParaRPr sz="1600">
              <a:solidFill>
                <a:srgbClr val="073763"/>
              </a:solidFill>
            </a:endParaRPr>
          </a:p>
          <a:p>
            <a:pPr marL="457200" lvl="0" indent="-330200" algn="l" rtl="0">
              <a:spcBef>
                <a:spcPts val="0"/>
              </a:spcBef>
              <a:spcAft>
                <a:spcPts val="0"/>
              </a:spcAft>
              <a:buClr>
                <a:srgbClr val="073763"/>
              </a:buClr>
              <a:buSzPts val="1600"/>
              <a:buChar char="•"/>
            </a:pPr>
            <a:r>
              <a:rPr lang="en" sz="1600">
                <a:solidFill>
                  <a:srgbClr val="073763"/>
                </a:solidFill>
              </a:rPr>
              <a:t>Show repository records in Google Scholar (search site:repository.domain, e.g. site:dais.sanu.ac.rs)</a:t>
            </a:r>
            <a:endParaRPr sz="1600">
              <a:solidFill>
                <a:srgbClr val="073763"/>
              </a:solidFill>
            </a:endParaRPr>
          </a:p>
          <a:p>
            <a:pPr marL="457200" lvl="0" indent="-330200" algn="l" rtl="0">
              <a:spcBef>
                <a:spcPts val="0"/>
              </a:spcBef>
              <a:spcAft>
                <a:spcPts val="0"/>
              </a:spcAft>
              <a:buClr>
                <a:srgbClr val="073763"/>
              </a:buClr>
              <a:buSzPts val="1600"/>
              <a:buChar char="•"/>
            </a:pPr>
            <a:r>
              <a:rPr lang="en" sz="1600">
                <a:solidFill>
                  <a:srgbClr val="073763"/>
                </a:solidFill>
              </a:rPr>
              <a:t>Explain how Unpaywall, OA Button and CORE Discovery button work</a:t>
            </a:r>
            <a:endParaRPr sz="1600">
              <a:solidFill>
                <a:srgbClr val="073763"/>
              </a:solidFill>
            </a:endParaRPr>
          </a:p>
          <a:p>
            <a:pPr marL="457200" lvl="0" indent="-330200" algn="l" rtl="0">
              <a:spcBef>
                <a:spcPts val="0"/>
              </a:spcBef>
              <a:spcAft>
                <a:spcPts val="0"/>
              </a:spcAft>
              <a:buClr>
                <a:srgbClr val="073763"/>
              </a:buClr>
              <a:buSzPts val="1600"/>
              <a:buChar char="•"/>
            </a:pPr>
            <a:r>
              <a:rPr lang="en" sz="1600">
                <a:solidFill>
                  <a:srgbClr val="073763"/>
                </a:solidFill>
              </a:rPr>
              <a:t>Search your repository domain here </a:t>
            </a:r>
            <a:r>
              <a:rPr lang="en" sz="1600" u="sng">
                <a:solidFill>
                  <a:srgbClr val="073763"/>
                </a:solidFill>
                <a:hlinkClick r:id="rId4">
                  <a:extLst>
                    <a:ext uri="{A12FA001-AC4F-418D-AE19-62706E023703}">
                      <ahyp:hlinkClr xmlns:ahyp="http://schemas.microsoft.com/office/drawing/2018/hyperlinkcolor" val="tx"/>
                    </a:ext>
                  </a:extLst>
                </a:hlinkClick>
              </a:rPr>
              <a:t>https://en.wikipedia.org/wiki/Special:LinkSearch</a:t>
            </a:r>
            <a:r>
              <a:rPr lang="en" sz="1600">
                <a:solidFill>
                  <a:srgbClr val="073763"/>
                </a:solidFill>
              </a:rPr>
              <a:t> to see how many repository items are cited in Wikipedia (instructions: </a:t>
            </a:r>
            <a:r>
              <a:rPr lang="en" sz="1600" u="sng">
                <a:solidFill>
                  <a:schemeClr val="hlink"/>
                </a:solidFill>
                <a:hlinkClick r:id="rId5"/>
              </a:rPr>
              <a:t>https://openplato.eu/mod/page/view.php?id=1246</a:t>
            </a:r>
            <a:r>
              <a:rPr lang="en" sz="1600">
                <a:solidFill>
                  <a:srgbClr val="073763"/>
                </a:solidFill>
              </a:rPr>
              <a:t>) </a:t>
            </a:r>
            <a:endParaRPr sz="1600">
              <a:solidFill>
                <a:srgbClr val="073763"/>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59"/>
          <p:cNvPicPr preferRelativeResize="0"/>
          <p:nvPr/>
        </p:nvPicPr>
        <p:blipFill>
          <a:blip r:embed="rId3">
            <a:alphaModFix/>
          </a:blip>
          <a:stretch>
            <a:fillRect/>
          </a:stretch>
        </p:blipFill>
        <p:spPr>
          <a:xfrm>
            <a:off x="5590622" y="1089000"/>
            <a:ext cx="3553377" cy="4054500"/>
          </a:xfrm>
          <a:prstGeom prst="rect">
            <a:avLst/>
          </a:prstGeom>
          <a:noFill/>
          <a:ln>
            <a:noFill/>
          </a:ln>
          <a:effectLst>
            <a:outerShdw blurRad="57150" dist="19050" dir="5400000" algn="bl" rotWithShape="0">
              <a:srgbClr val="000000">
                <a:alpha val="50000"/>
              </a:srgbClr>
            </a:outerShdw>
          </a:effectLst>
        </p:spPr>
      </p:pic>
      <p:pic>
        <p:nvPicPr>
          <p:cNvPr id="472" name="Google Shape;472;p59"/>
          <p:cNvPicPr preferRelativeResize="0"/>
          <p:nvPr/>
        </p:nvPicPr>
        <p:blipFill>
          <a:blip r:embed="rId4">
            <a:alphaModFix/>
          </a:blip>
          <a:stretch>
            <a:fillRect/>
          </a:stretch>
        </p:blipFill>
        <p:spPr>
          <a:xfrm>
            <a:off x="1" y="169060"/>
            <a:ext cx="5590625" cy="4805377"/>
          </a:xfrm>
          <a:prstGeom prst="rect">
            <a:avLst/>
          </a:prstGeom>
          <a:noFill/>
          <a:ln>
            <a:noFill/>
          </a:ln>
          <a:effectLst>
            <a:outerShdw blurRad="57150" dist="19050" dir="5400000" algn="bl" rotWithShape="0">
              <a:srgbClr val="000000">
                <a:alpha val="50000"/>
              </a:srgbClr>
            </a:outerShdw>
          </a:effectLst>
        </p:spPr>
      </p:pic>
      <p:sp>
        <p:nvSpPr>
          <p:cNvPr id="473" name="Google Shape;473;p59"/>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97ABBC"/>
              </a:buClr>
              <a:buSzPts val="1300"/>
              <a:buFont typeface="Lato"/>
              <a:buNone/>
            </a:pPr>
            <a:fld id="{00000000-1234-1234-1234-123412341234}" type="slidenum">
              <a:rPr lang="en"/>
              <a:t>32</a:t>
            </a:fld>
            <a:endParaRPr/>
          </a:p>
        </p:txBody>
      </p:sp>
      <p:sp>
        <p:nvSpPr>
          <p:cNvPr id="474" name="Google Shape;474;p59"/>
          <p:cNvSpPr txBox="1">
            <a:spLocks noGrp="1"/>
          </p:cNvSpPr>
          <p:nvPr>
            <p:ph type="title"/>
          </p:nvPr>
        </p:nvSpPr>
        <p:spPr>
          <a:xfrm>
            <a:off x="6252725" y="1057375"/>
            <a:ext cx="2611800" cy="3963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000"/>
              <a:t>Finding OA AAMs:CORE Discovery button and Unpaywall button</a:t>
            </a:r>
            <a:endParaRPr sz="3200"/>
          </a:p>
        </p:txBody>
      </p:sp>
      <p:sp>
        <p:nvSpPr>
          <p:cNvPr id="475" name="Google Shape;475;p59"/>
          <p:cNvSpPr/>
          <p:nvPr/>
        </p:nvSpPr>
        <p:spPr>
          <a:xfrm>
            <a:off x="5287850" y="1610675"/>
            <a:ext cx="493800" cy="509100"/>
          </a:xfrm>
          <a:prstGeom prst="ellipse">
            <a:avLst/>
          </a:prstGeom>
          <a:no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76" name="Google Shape;476;p59"/>
          <p:cNvSpPr/>
          <p:nvPr/>
        </p:nvSpPr>
        <p:spPr>
          <a:xfrm>
            <a:off x="4967650" y="448725"/>
            <a:ext cx="874800" cy="850500"/>
          </a:xfrm>
          <a:prstGeom prst="ellipse">
            <a:avLst/>
          </a:prstGeom>
          <a:no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0"/>
          <p:cNvSpPr txBox="1">
            <a:spLocks noGrp="1"/>
          </p:cNvSpPr>
          <p:nvPr>
            <p:ph type="title"/>
          </p:nvPr>
        </p:nvSpPr>
        <p:spPr>
          <a:xfrm>
            <a:off x="893700" y="205997"/>
            <a:ext cx="6462600" cy="642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Effects</a:t>
            </a:r>
            <a:endParaRPr/>
          </a:p>
        </p:txBody>
      </p:sp>
      <p:pic>
        <p:nvPicPr>
          <p:cNvPr id="482" name="Google Shape;482;p60"/>
          <p:cNvPicPr preferRelativeResize="0"/>
          <p:nvPr/>
        </p:nvPicPr>
        <p:blipFill>
          <a:blip r:embed="rId3">
            <a:alphaModFix/>
          </a:blip>
          <a:stretch>
            <a:fillRect/>
          </a:stretch>
        </p:blipFill>
        <p:spPr>
          <a:xfrm>
            <a:off x="51550" y="848000"/>
            <a:ext cx="8934450" cy="1676400"/>
          </a:xfrm>
          <a:prstGeom prst="rect">
            <a:avLst/>
          </a:prstGeom>
          <a:noFill/>
          <a:ln>
            <a:noFill/>
          </a:ln>
        </p:spPr>
      </p:pic>
      <p:sp>
        <p:nvSpPr>
          <p:cNvPr id="483" name="Google Shape;483;p60"/>
          <p:cNvSpPr/>
          <p:nvPr/>
        </p:nvSpPr>
        <p:spPr>
          <a:xfrm>
            <a:off x="6792150" y="1473925"/>
            <a:ext cx="729300" cy="642000"/>
          </a:xfrm>
          <a:prstGeom prst="ellipse">
            <a:avLst/>
          </a:prstGeom>
          <a:no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484" name="Google Shape;484;p60"/>
          <p:cNvPicPr preferRelativeResize="0"/>
          <p:nvPr/>
        </p:nvPicPr>
        <p:blipFill>
          <a:blip r:embed="rId4">
            <a:alphaModFix/>
          </a:blip>
          <a:stretch>
            <a:fillRect/>
          </a:stretch>
        </p:blipFill>
        <p:spPr>
          <a:xfrm>
            <a:off x="152400" y="2676800"/>
            <a:ext cx="5732239" cy="2314300"/>
          </a:xfrm>
          <a:prstGeom prst="rect">
            <a:avLst/>
          </a:prstGeom>
          <a:noFill/>
          <a:ln>
            <a:noFill/>
          </a:ln>
        </p:spPr>
      </p:pic>
      <p:sp>
        <p:nvSpPr>
          <p:cNvPr id="485" name="Google Shape;485;p60"/>
          <p:cNvSpPr txBox="1"/>
          <p:nvPr/>
        </p:nvSpPr>
        <p:spPr>
          <a:xfrm>
            <a:off x="5986000" y="2676800"/>
            <a:ext cx="3000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u="sng">
                <a:solidFill>
                  <a:schemeClr val="hlink"/>
                </a:solidFill>
                <a:latin typeface="Calibri"/>
                <a:ea typeface="Calibri"/>
                <a:cs typeface="Calibri"/>
                <a:sym typeface="Calibri"/>
                <a:hlinkClick r:id="rId5"/>
              </a:rPr>
              <a:t>https://www.base-search.net/about/en/about_sources_date.php</a:t>
            </a:r>
            <a:r>
              <a:rPr lang="en" sz="1200">
                <a:latin typeface="Calibri"/>
                <a:ea typeface="Calibri"/>
                <a:cs typeface="Calibri"/>
                <a:sym typeface="Calibri"/>
              </a:rPr>
              <a:t> </a:t>
            </a:r>
            <a:endParaRPr sz="1200">
              <a:latin typeface="Calibri"/>
              <a:ea typeface="Calibri"/>
              <a:cs typeface="Calibri"/>
              <a:sym typeface="Calibri"/>
            </a:endParaRPr>
          </a:p>
        </p:txBody>
      </p:sp>
      <p:sp>
        <p:nvSpPr>
          <p:cNvPr id="486" name="Google Shape;486;p60"/>
          <p:cNvSpPr txBox="1"/>
          <p:nvPr/>
        </p:nvSpPr>
        <p:spPr>
          <a:xfrm>
            <a:off x="5986000" y="3586650"/>
            <a:ext cx="3000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u="sng">
                <a:solidFill>
                  <a:schemeClr val="hlink"/>
                </a:solidFill>
                <a:latin typeface="Calibri"/>
                <a:ea typeface="Calibri"/>
                <a:cs typeface="Calibri"/>
                <a:sym typeface="Calibri"/>
                <a:hlinkClick r:id="rId6"/>
              </a:rPr>
              <a:t>https://explore.openaire.eu/search/dataprovider?datasourceId=openaire____::9689110ea9ceb0be3cf0606bb641af74</a:t>
            </a:r>
            <a:r>
              <a:rPr lang="en" sz="1200">
                <a:latin typeface="Calibri"/>
                <a:ea typeface="Calibri"/>
                <a:cs typeface="Calibri"/>
                <a:sym typeface="Calibri"/>
              </a:rPr>
              <a:t> </a:t>
            </a:r>
            <a:endParaRPr sz="1200">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1"/>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can be done?</a:t>
            </a:r>
            <a:endParaRPr/>
          </a:p>
        </p:txBody>
      </p:sp>
      <p:sp>
        <p:nvSpPr>
          <p:cNvPr id="492" name="Google Shape;492;p61"/>
          <p:cNvSpPr txBox="1">
            <a:spLocks noGrp="1"/>
          </p:cNvSpPr>
          <p:nvPr>
            <p:ph type="body" idx="1"/>
          </p:nvPr>
        </p:nvSpPr>
        <p:spPr>
          <a:xfrm>
            <a:off x="893700" y="1373600"/>
            <a:ext cx="7641300" cy="35523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Clr>
                <a:srgbClr val="073763"/>
              </a:buClr>
              <a:buSzPts val="2000"/>
              <a:buChar char="•"/>
            </a:pPr>
            <a:r>
              <a:rPr lang="en" sz="2000">
                <a:solidFill>
                  <a:srgbClr val="073763"/>
                </a:solidFill>
              </a:rPr>
              <a:t>Advocate for the adoption of a policy and get involved in its drafting (if there is no policy)</a:t>
            </a:r>
            <a:endParaRPr sz="2000">
              <a:solidFill>
                <a:srgbClr val="073763"/>
              </a:solidFill>
            </a:endParaRPr>
          </a:p>
          <a:p>
            <a:pPr marL="457200" lvl="0" indent="-355600" algn="l" rtl="0">
              <a:spcBef>
                <a:spcPts val="0"/>
              </a:spcBef>
              <a:spcAft>
                <a:spcPts val="0"/>
              </a:spcAft>
              <a:buClr>
                <a:srgbClr val="073763"/>
              </a:buClr>
              <a:buSzPts val="2000"/>
              <a:buChar char="•"/>
            </a:pPr>
            <a:r>
              <a:rPr lang="en" sz="2000">
                <a:solidFill>
                  <a:srgbClr val="073763"/>
                </a:solidFill>
              </a:rPr>
              <a:t>Help draft any documents supporting the policy (rules, instructions</a:t>
            </a:r>
            <a:endParaRPr sz="2000">
              <a:solidFill>
                <a:srgbClr val="073763"/>
              </a:solidFill>
            </a:endParaRPr>
          </a:p>
          <a:p>
            <a:pPr marL="457200" lvl="0" indent="-355600" algn="l" rtl="0">
              <a:spcBef>
                <a:spcPts val="0"/>
              </a:spcBef>
              <a:spcAft>
                <a:spcPts val="0"/>
              </a:spcAft>
              <a:buClr>
                <a:srgbClr val="073763"/>
              </a:buClr>
              <a:buSzPts val="2000"/>
              <a:buChar char="•"/>
            </a:pPr>
            <a:r>
              <a:rPr lang="en" sz="2000">
                <a:solidFill>
                  <a:srgbClr val="073763"/>
                </a:solidFill>
              </a:rPr>
              <a:t>Draft a repository policy and other documentation</a:t>
            </a:r>
            <a:endParaRPr sz="2000">
              <a:solidFill>
                <a:srgbClr val="073763"/>
              </a:solidFill>
            </a:endParaRPr>
          </a:p>
          <a:p>
            <a:pPr marL="457200" lvl="0" indent="-355600" algn="l" rtl="0">
              <a:spcBef>
                <a:spcPts val="0"/>
              </a:spcBef>
              <a:spcAft>
                <a:spcPts val="0"/>
              </a:spcAft>
              <a:buClr>
                <a:srgbClr val="073763"/>
              </a:buClr>
              <a:buSzPts val="2000"/>
              <a:buChar char="•"/>
            </a:pPr>
            <a:r>
              <a:rPr lang="en" sz="2000">
                <a:solidFill>
                  <a:srgbClr val="073763"/>
                </a:solidFill>
              </a:rPr>
              <a:t>Prepare guides and training materials</a:t>
            </a:r>
            <a:endParaRPr sz="2000">
              <a:solidFill>
                <a:srgbClr val="073763"/>
              </a:solidFill>
            </a:endParaRPr>
          </a:p>
          <a:p>
            <a:pPr marL="457200" lvl="0" indent="-355600" algn="l" rtl="0">
              <a:spcBef>
                <a:spcPts val="0"/>
              </a:spcBef>
              <a:spcAft>
                <a:spcPts val="0"/>
              </a:spcAft>
              <a:buClr>
                <a:srgbClr val="073763"/>
              </a:buClr>
              <a:buSzPts val="2000"/>
              <a:buChar char="•"/>
            </a:pPr>
            <a:r>
              <a:rPr lang="en" sz="2000">
                <a:solidFill>
                  <a:srgbClr val="073763"/>
                </a:solidFill>
              </a:rPr>
              <a:t>Provide training</a:t>
            </a:r>
            <a:endParaRPr sz="2000">
              <a:solidFill>
                <a:srgbClr val="073763"/>
              </a:solidFill>
            </a:endParaRPr>
          </a:p>
          <a:p>
            <a:pPr marL="457200" lvl="0" indent="-355600" algn="l" rtl="0">
              <a:spcBef>
                <a:spcPts val="0"/>
              </a:spcBef>
              <a:spcAft>
                <a:spcPts val="0"/>
              </a:spcAft>
              <a:buClr>
                <a:srgbClr val="073763"/>
              </a:buClr>
              <a:buSzPts val="2000"/>
              <a:buChar char="•"/>
            </a:pPr>
            <a:r>
              <a:rPr lang="en" sz="2000">
                <a:solidFill>
                  <a:srgbClr val="073763"/>
                </a:solidFill>
              </a:rPr>
              <a:t>Provide support </a:t>
            </a:r>
            <a:endParaRPr sz="2000">
              <a:solidFill>
                <a:srgbClr val="073763"/>
              </a:solidFill>
            </a:endParaRPr>
          </a:p>
          <a:p>
            <a:pPr marL="457200" lvl="0" indent="-355600" algn="l" rtl="0">
              <a:spcBef>
                <a:spcPts val="0"/>
              </a:spcBef>
              <a:spcAft>
                <a:spcPts val="0"/>
              </a:spcAft>
              <a:buClr>
                <a:srgbClr val="073763"/>
              </a:buClr>
              <a:buSzPts val="2000"/>
              <a:buChar char="•"/>
            </a:pPr>
            <a:r>
              <a:rPr lang="en" sz="2000">
                <a:solidFill>
                  <a:srgbClr val="073763"/>
                </a:solidFill>
              </a:rPr>
              <a:t>Allocate staff, if possible; if not, rearrange duties to make it possible for the existing staff to manage the repository.</a:t>
            </a:r>
            <a:endParaRPr sz="2000">
              <a:solidFill>
                <a:srgbClr val="073763"/>
              </a:solidFill>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2"/>
          <p:cNvSpPr txBox="1"/>
          <p:nvPr/>
        </p:nvSpPr>
        <p:spPr>
          <a:xfrm>
            <a:off x="4831075" y="4716550"/>
            <a:ext cx="3984900" cy="261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2400"/>
              </a:spcBef>
              <a:spcAft>
                <a:spcPts val="600"/>
              </a:spcAft>
              <a:buNone/>
            </a:pPr>
            <a:r>
              <a:rPr lang="en" sz="500" u="sng">
                <a:solidFill>
                  <a:srgbClr val="3D85C6"/>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Template </a:t>
            </a:r>
            <a:r>
              <a:rPr lang="en" sz="500">
                <a:solidFill>
                  <a:srgbClr val="3D85C6"/>
                </a:solidFill>
                <a:latin typeface="Open Sans"/>
                <a:ea typeface="Open Sans"/>
                <a:cs typeface="Open Sans"/>
                <a:sym typeface="Open Sans"/>
              </a:rPr>
              <a:t>Green Marketing, designed by</a:t>
            </a:r>
            <a:r>
              <a:rPr lang="en" sz="500">
                <a:solidFill>
                  <a:srgbClr val="3D85C6"/>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 </a:t>
            </a:r>
            <a:r>
              <a:rPr lang="en" sz="500" u="sng">
                <a:solidFill>
                  <a:srgbClr val="3D85C6"/>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Jimena Catalina</a:t>
            </a:r>
            <a:r>
              <a:rPr lang="en" sz="500">
                <a:solidFill>
                  <a:srgbClr val="3D85C6"/>
                </a:solidFill>
                <a:latin typeface="Open Sans"/>
                <a:ea typeface="Open Sans"/>
                <a:cs typeface="Open Sans"/>
                <a:sym typeface="Open Sans"/>
              </a:rPr>
              <a:t>; Slides Carnival. </a:t>
            </a:r>
            <a:r>
              <a:rPr lang="en" sz="500" u="sng">
                <a:solidFill>
                  <a:srgbClr val="3D85C6"/>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a:t>
            </a:r>
            <a:endParaRPr sz="500">
              <a:solidFill>
                <a:srgbClr val="3D85C6"/>
              </a:solidFill>
              <a:latin typeface="Open Sans"/>
              <a:ea typeface="Open Sans"/>
              <a:cs typeface="Open Sans"/>
              <a:sym typeface="Open Sans"/>
            </a:endParaRPr>
          </a:p>
        </p:txBody>
      </p:sp>
      <p:sp>
        <p:nvSpPr>
          <p:cNvPr id="498" name="Google Shape;498;p62"/>
          <p:cNvSpPr txBox="1">
            <a:spLocks noGrp="1"/>
          </p:cNvSpPr>
          <p:nvPr>
            <p:ph type="body" idx="4294967295"/>
          </p:nvPr>
        </p:nvSpPr>
        <p:spPr>
          <a:xfrm>
            <a:off x="5264050" y="1087125"/>
            <a:ext cx="3552000" cy="2736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4700" b="1">
                <a:solidFill>
                  <a:srgbClr val="3D85C6"/>
                </a:solidFill>
                <a:latin typeface="Open Sans"/>
                <a:ea typeface="Open Sans"/>
                <a:cs typeface="Open Sans"/>
                <a:sym typeface="Open Sans"/>
              </a:rPr>
              <a:t>Questions?</a:t>
            </a:r>
            <a:endParaRPr sz="4700" b="1">
              <a:solidFill>
                <a:srgbClr val="3D85C6"/>
              </a:solidFill>
              <a:latin typeface="Open Sans"/>
              <a:ea typeface="Open Sans"/>
              <a:cs typeface="Open Sans"/>
              <a:sym typeface="Open Sans"/>
            </a:endParaRPr>
          </a:p>
          <a:p>
            <a:pPr marL="0" lvl="0" indent="0" algn="l" rtl="0">
              <a:spcBef>
                <a:spcPts val="600"/>
              </a:spcBef>
              <a:spcAft>
                <a:spcPts val="0"/>
              </a:spcAft>
              <a:buNone/>
            </a:pPr>
            <a:endParaRPr>
              <a:solidFill>
                <a:schemeClr val="accent3"/>
              </a:solidFill>
            </a:endParaRPr>
          </a:p>
          <a:p>
            <a:pPr marL="0" lvl="0" indent="0" algn="l" rtl="0">
              <a:spcBef>
                <a:spcPts val="600"/>
              </a:spcBef>
              <a:spcAft>
                <a:spcPts val="0"/>
              </a:spcAft>
              <a:buNone/>
            </a:pPr>
            <a:r>
              <a:rPr lang="en" sz="1400" u="sng">
                <a:solidFill>
                  <a:schemeClr val="hlink"/>
                </a:solidFill>
                <a:hlinkClick r:id="rId6"/>
              </a:rPr>
              <a:t>milica.sevkusic@eifl.net</a:t>
            </a:r>
            <a:r>
              <a:rPr lang="en" sz="1400">
                <a:solidFill>
                  <a:schemeClr val="accent3"/>
                </a:solidFill>
              </a:rPr>
              <a:t> </a:t>
            </a:r>
            <a:endParaRPr sz="1400">
              <a:solidFill>
                <a:schemeClr val="accent3"/>
              </a:solidFill>
            </a:endParaRPr>
          </a:p>
          <a:p>
            <a:pPr marL="0" lvl="0" indent="0" algn="l" rtl="0">
              <a:spcBef>
                <a:spcPts val="600"/>
              </a:spcBef>
              <a:spcAft>
                <a:spcPts val="0"/>
              </a:spcAft>
              <a:buNone/>
            </a:pPr>
            <a:r>
              <a:rPr lang="en" sz="1400">
                <a:solidFill>
                  <a:srgbClr val="3D85C6"/>
                </a:solidFill>
              </a:rPr>
              <a:t>X: @lessormore4</a:t>
            </a:r>
            <a:endParaRPr sz="1400">
              <a:solidFill>
                <a:srgbClr val="3D85C6"/>
              </a:solidFill>
            </a:endParaRPr>
          </a:p>
        </p:txBody>
      </p:sp>
      <p:pic>
        <p:nvPicPr>
          <p:cNvPr id="499" name="Google Shape;499;p62"/>
          <p:cNvPicPr preferRelativeResize="0"/>
          <p:nvPr/>
        </p:nvPicPr>
        <p:blipFill>
          <a:blip r:embed="rId7">
            <a:alphaModFix/>
          </a:blip>
          <a:stretch>
            <a:fillRect/>
          </a:stretch>
        </p:blipFill>
        <p:spPr>
          <a:xfrm>
            <a:off x="0" y="0"/>
            <a:ext cx="4646233" cy="5143500"/>
          </a:xfrm>
          <a:prstGeom prst="rect">
            <a:avLst/>
          </a:prstGeom>
          <a:noFill/>
          <a:ln>
            <a:noFill/>
          </a:ln>
        </p:spPr>
      </p:pic>
      <p:pic>
        <p:nvPicPr>
          <p:cNvPr id="500" name="Google Shape;500;p62">
            <a:hlinkClick r:id="rId5"/>
          </p:cNvPr>
          <p:cNvPicPr preferRelativeResize="0"/>
          <p:nvPr/>
        </p:nvPicPr>
        <p:blipFill rotWithShape="1">
          <a:blip r:embed="rId8">
            <a:alphaModFix/>
          </a:blip>
          <a:srcRect/>
          <a:stretch/>
        </p:blipFill>
        <p:spPr>
          <a:xfrm>
            <a:off x="5264050" y="3780098"/>
            <a:ext cx="548700" cy="272523"/>
          </a:xfrm>
          <a:prstGeom prst="rect">
            <a:avLst/>
          </a:prstGeom>
          <a:noFill/>
          <a:ln>
            <a:noFill/>
          </a:ln>
        </p:spPr>
      </p:pic>
      <p:sp>
        <p:nvSpPr>
          <p:cNvPr id="501" name="Google Shape;501;p62"/>
          <p:cNvSpPr txBox="1"/>
          <p:nvPr/>
        </p:nvSpPr>
        <p:spPr>
          <a:xfrm>
            <a:off x="4833925" y="4911900"/>
            <a:ext cx="21618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latin typeface="Muli"/>
                <a:ea typeface="Muli"/>
                <a:cs typeface="Muli"/>
                <a:sym typeface="Muli"/>
              </a:rPr>
              <a:t>Photo by</a:t>
            </a:r>
            <a:r>
              <a:rPr lang="en" sz="600">
                <a:uFill>
                  <a:noFill/>
                </a:uFill>
                <a:latin typeface="Muli"/>
                <a:ea typeface="Muli"/>
                <a:cs typeface="Muli"/>
                <a:sym typeface="Muli"/>
                <a:hlinkClick r:id="rId9"/>
              </a:rPr>
              <a:t> </a:t>
            </a:r>
            <a:r>
              <a:rPr lang="en" sz="600" u="sng">
                <a:solidFill>
                  <a:schemeClr val="hlink"/>
                </a:solidFill>
                <a:latin typeface="Muli"/>
                <a:ea typeface="Muli"/>
                <a:cs typeface="Muli"/>
                <a:sym typeface="Muli"/>
                <a:hlinkClick r:id="rId9"/>
              </a:rPr>
              <a:t>Agence Olloweb</a:t>
            </a:r>
            <a:r>
              <a:rPr lang="en" sz="600">
                <a:latin typeface="Muli"/>
                <a:ea typeface="Muli"/>
                <a:cs typeface="Muli"/>
                <a:sym typeface="Muli"/>
              </a:rPr>
              <a:t> on</a:t>
            </a:r>
            <a:r>
              <a:rPr lang="en" sz="600">
                <a:uFill>
                  <a:noFill/>
                </a:uFill>
                <a:latin typeface="Muli"/>
                <a:ea typeface="Muli"/>
                <a:cs typeface="Muli"/>
                <a:sym typeface="Muli"/>
                <a:hlinkClick r:id="rId10"/>
              </a:rPr>
              <a:t> </a:t>
            </a:r>
            <a:r>
              <a:rPr lang="en" sz="600" u="sng">
                <a:solidFill>
                  <a:schemeClr val="hlink"/>
                </a:solidFill>
                <a:latin typeface="Muli"/>
                <a:ea typeface="Muli"/>
                <a:cs typeface="Muli"/>
                <a:sym typeface="Muli"/>
                <a:hlinkClick r:id="rId10"/>
              </a:rPr>
              <a:t>Unsplash</a:t>
            </a:r>
            <a:endParaRPr sz="900">
              <a:latin typeface="Muli"/>
              <a:ea typeface="Muli"/>
              <a:cs typeface="Muli"/>
              <a:sym typeface="Mul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grpSp>
        <p:nvGrpSpPr>
          <p:cNvPr id="207" name="Google Shape;207;p31"/>
          <p:cNvGrpSpPr/>
          <p:nvPr/>
        </p:nvGrpSpPr>
        <p:grpSpPr>
          <a:xfrm>
            <a:off x="533400" y="438544"/>
            <a:ext cx="8428650" cy="4682686"/>
            <a:chOff x="304800" y="286144"/>
            <a:chExt cx="8428650" cy="4682686"/>
          </a:xfrm>
        </p:grpSpPr>
        <p:sp>
          <p:nvSpPr>
            <p:cNvPr id="208" name="Google Shape;208;p31"/>
            <p:cNvSpPr/>
            <p:nvPr/>
          </p:nvSpPr>
          <p:spPr>
            <a:xfrm>
              <a:off x="2741314" y="2081519"/>
              <a:ext cx="3694032" cy="2333232"/>
            </a:xfrm>
            <a:prstGeom prst="cloud">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1"/>
            <p:cNvSpPr txBox="1"/>
            <p:nvPr/>
          </p:nvSpPr>
          <p:spPr>
            <a:xfrm>
              <a:off x="3825997" y="2988355"/>
              <a:ext cx="15795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800" b="1">
                  <a:solidFill>
                    <a:srgbClr val="002060"/>
                  </a:solidFill>
                  <a:latin typeface="Calibri"/>
                  <a:ea typeface="Calibri"/>
                  <a:cs typeface="Calibri"/>
                  <a:sym typeface="Calibri"/>
                </a:rPr>
                <a:t>REPOSITORY</a:t>
              </a:r>
              <a:endParaRPr sz="1800" b="1">
                <a:solidFill>
                  <a:srgbClr val="002060"/>
                </a:solidFill>
                <a:latin typeface="Calibri"/>
                <a:ea typeface="Calibri"/>
                <a:cs typeface="Calibri"/>
                <a:sym typeface="Calibri"/>
              </a:endParaRPr>
            </a:p>
          </p:txBody>
        </p:sp>
        <p:sp>
          <p:nvSpPr>
            <p:cNvPr id="210" name="Google Shape;210;p31"/>
            <p:cNvSpPr txBox="1"/>
            <p:nvPr/>
          </p:nvSpPr>
          <p:spPr>
            <a:xfrm>
              <a:off x="4047081" y="2456400"/>
              <a:ext cx="1142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600" b="1">
                  <a:solidFill>
                    <a:srgbClr val="2B608B"/>
                  </a:solidFill>
                  <a:latin typeface="Arial"/>
                  <a:ea typeface="Arial"/>
                  <a:cs typeface="Arial"/>
                  <a:sym typeface="Arial"/>
                </a:rPr>
                <a:t>OAI-PMH</a:t>
              </a:r>
              <a:endParaRPr sz="1600" b="1">
                <a:solidFill>
                  <a:srgbClr val="2B608B"/>
                </a:solidFill>
                <a:latin typeface="Arial"/>
                <a:ea typeface="Arial"/>
                <a:cs typeface="Arial"/>
                <a:sym typeface="Arial"/>
              </a:endParaRPr>
            </a:p>
          </p:txBody>
        </p:sp>
        <p:pic>
          <p:nvPicPr>
            <p:cNvPr id="211" name="Google Shape;211;p31" descr="OpenAIRE">
              <a:hlinkClick r:id="rId3"/>
            </p:cNvPr>
            <p:cNvPicPr preferRelativeResize="0"/>
            <p:nvPr/>
          </p:nvPicPr>
          <p:blipFill rotWithShape="1">
            <a:blip r:embed="rId4">
              <a:alphaModFix/>
            </a:blip>
            <a:srcRect/>
            <a:stretch/>
          </p:blipFill>
          <p:spPr>
            <a:xfrm>
              <a:off x="3167063" y="1167418"/>
              <a:ext cx="1527692" cy="509841"/>
            </a:xfrm>
            <a:prstGeom prst="rect">
              <a:avLst/>
            </a:prstGeom>
            <a:noFill/>
            <a:ln>
              <a:noFill/>
            </a:ln>
          </p:spPr>
        </p:pic>
        <p:pic>
          <p:nvPicPr>
            <p:cNvPr id="212" name="Google Shape;212;p31" descr="BASE">
              <a:hlinkClick r:id="rId5"/>
            </p:cNvPr>
            <p:cNvPicPr preferRelativeResize="0"/>
            <p:nvPr/>
          </p:nvPicPr>
          <p:blipFill rotWithShape="1">
            <a:blip r:embed="rId6">
              <a:alphaModFix/>
            </a:blip>
            <a:srcRect/>
            <a:stretch/>
          </p:blipFill>
          <p:spPr>
            <a:xfrm>
              <a:off x="5678458" y="1140570"/>
              <a:ext cx="1513579" cy="559903"/>
            </a:xfrm>
            <a:prstGeom prst="rect">
              <a:avLst/>
            </a:prstGeom>
            <a:noFill/>
            <a:ln>
              <a:noFill/>
            </a:ln>
          </p:spPr>
        </p:pic>
        <p:pic>
          <p:nvPicPr>
            <p:cNvPr id="213" name="Google Shape;213;p31" descr="core.png">
              <a:hlinkClick r:id="rId7"/>
            </p:cNvPr>
            <p:cNvPicPr preferRelativeResize="0"/>
            <p:nvPr/>
          </p:nvPicPr>
          <p:blipFill rotWithShape="1">
            <a:blip r:embed="rId8">
              <a:alphaModFix/>
            </a:blip>
            <a:srcRect/>
            <a:stretch/>
          </p:blipFill>
          <p:spPr>
            <a:xfrm>
              <a:off x="6895743" y="1806837"/>
              <a:ext cx="1163956" cy="641558"/>
            </a:xfrm>
            <a:prstGeom prst="rect">
              <a:avLst/>
            </a:prstGeom>
            <a:noFill/>
            <a:ln>
              <a:noFill/>
            </a:ln>
          </p:spPr>
        </p:pic>
        <p:pic>
          <p:nvPicPr>
            <p:cNvPr id="214" name="Google Shape;214;p31" descr="Image result for unpaywall">
              <a:hlinkClick r:id="rId9"/>
            </p:cNvPr>
            <p:cNvPicPr preferRelativeResize="0"/>
            <p:nvPr/>
          </p:nvPicPr>
          <p:blipFill rotWithShape="1">
            <a:blip r:embed="rId10">
              <a:alphaModFix/>
            </a:blip>
            <a:srcRect/>
            <a:stretch/>
          </p:blipFill>
          <p:spPr>
            <a:xfrm>
              <a:off x="671608" y="2784367"/>
              <a:ext cx="938334" cy="438634"/>
            </a:xfrm>
            <a:prstGeom prst="rect">
              <a:avLst/>
            </a:prstGeom>
            <a:noFill/>
            <a:ln>
              <a:noFill/>
            </a:ln>
          </p:spPr>
        </p:pic>
        <p:pic>
          <p:nvPicPr>
            <p:cNvPr id="215" name="Google Shape;215;p31" descr="https://openaccessbutton.org/static/icon_OAB.png">
              <a:hlinkClick r:id="rId11"/>
            </p:cNvPr>
            <p:cNvPicPr preferRelativeResize="0"/>
            <p:nvPr/>
          </p:nvPicPr>
          <p:blipFill rotWithShape="1">
            <a:blip r:embed="rId12">
              <a:alphaModFix/>
            </a:blip>
            <a:srcRect/>
            <a:stretch/>
          </p:blipFill>
          <p:spPr>
            <a:xfrm>
              <a:off x="8463529" y="1202420"/>
              <a:ext cx="269921" cy="436196"/>
            </a:xfrm>
            <a:prstGeom prst="rect">
              <a:avLst/>
            </a:prstGeom>
            <a:noFill/>
            <a:ln>
              <a:noFill/>
            </a:ln>
          </p:spPr>
        </p:pic>
        <p:pic>
          <p:nvPicPr>
            <p:cNvPr id="216" name="Google Shape;216;p31"/>
            <p:cNvPicPr preferRelativeResize="0"/>
            <p:nvPr/>
          </p:nvPicPr>
          <p:blipFill rotWithShape="1">
            <a:blip r:embed="rId13">
              <a:alphaModFix/>
            </a:blip>
            <a:srcRect/>
            <a:stretch/>
          </p:blipFill>
          <p:spPr>
            <a:xfrm>
              <a:off x="313866" y="1100561"/>
              <a:ext cx="1309450" cy="283616"/>
            </a:xfrm>
            <a:prstGeom prst="rect">
              <a:avLst/>
            </a:prstGeom>
            <a:noFill/>
            <a:ln>
              <a:noFill/>
            </a:ln>
          </p:spPr>
        </p:pic>
        <p:pic>
          <p:nvPicPr>
            <p:cNvPr id="217" name="Google Shape;217;p31"/>
            <p:cNvPicPr preferRelativeResize="0"/>
            <p:nvPr/>
          </p:nvPicPr>
          <p:blipFill rotWithShape="1">
            <a:blip r:embed="rId14">
              <a:alphaModFix/>
            </a:blip>
            <a:srcRect/>
            <a:stretch/>
          </p:blipFill>
          <p:spPr>
            <a:xfrm>
              <a:off x="304800" y="1404976"/>
              <a:ext cx="1822192" cy="239430"/>
            </a:xfrm>
            <a:prstGeom prst="rect">
              <a:avLst/>
            </a:prstGeom>
            <a:noFill/>
            <a:ln>
              <a:noFill/>
            </a:ln>
          </p:spPr>
        </p:pic>
        <p:pic>
          <p:nvPicPr>
            <p:cNvPr id="218" name="Google Shape;218;p31"/>
            <p:cNvPicPr preferRelativeResize="0"/>
            <p:nvPr/>
          </p:nvPicPr>
          <p:blipFill rotWithShape="1">
            <a:blip r:embed="rId15">
              <a:alphaModFix/>
            </a:blip>
            <a:srcRect/>
            <a:stretch/>
          </p:blipFill>
          <p:spPr>
            <a:xfrm>
              <a:off x="4543583" y="4576348"/>
              <a:ext cx="2065364" cy="392482"/>
            </a:xfrm>
            <a:prstGeom prst="rect">
              <a:avLst/>
            </a:prstGeom>
            <a:noFill/>
            <a:ln>
              <a:noFill/>
            </a:ln>
          </p:spPr>
        </p:pic>
        <p:sp>
          <p:nvSpPr>
            <p:cNvPr id="219" name="Google Shape;219;p31"/>
            <p:cNvSpPr txBox="1"/>
            <p:nvPr/>
          </p:nvSpPr>
          <p:spPr>
            <a:xfrm rot="-1556">
              <a:off x="4694767" y="3476322"/>
              <a:ext cx="13254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600" b="1">
                  <a:solidFill>
                    <a:srgbClr val="7030A0"/>
                  </a:solidFill>
                  <a:latin typeface="Calibri"/>
                  <a:ea typeface="Calibri"/>
                  <a:cs typeface="Calibri"/>
                  <a:sym typeface="Calibri"/>
                </a:rPr>
                <a:t>web scraping</a:t>
              </a:r>
              <a:endParaRPr sz="1600" b="1">
                <a:solidFill>
                  <a:srgbClr val="7030A0"/>
                </a:solidFill>
                <a:latin typeface="Calibri"/>
                <a:ea typeface="Calibri"/>
                <a:cs typeface="Calibri"/>
                <a:sym typeface="Calibri"/>
              </a:endParaRPr>
            </a:p>
          </p:txBody>
        </p:sp>
        <p:pic>
          <p:nvPicPr>
            <p:cNvPr id="220" name="Google Shape;220;p31" descr="Find in a library with WorldCat">
              <a:hlinkClick r:id="rId16"/>
            </p:cNvPr>
            <p:cNvPicPr preferRelativeResize="0"/>
            <p:nvPr/>
          </p:nvPicPr>
          <p:blipFill rotWithShape="1">
            <a:blip r:embed="rId17">
              <a:alphaModFix/>
            </a:blip>
            <a:srcRect/>
            <a:stretch/>
          </p:blipFill>
          <p:spPr>
            <a:xfrm>
              <a:off x="6973109" y="2967380"/>
              <a:ext cx="1382196" cy="399564"/>
            </a:xfrm>
            <a:prstGeom prst="rect">
              <a:avLst/>
            </a:prstGeom>
            <a:noFill/>
            <a:ln>
              <a:noFill/>
            </a:ln>
          </p:spPr>
        </p:pic>
        <p:sp>
          <p:nvSpPr>
            <p:cNvPr id="221" name="Google Shape;221;p31"/>
            <p:cNvSpPr txBox="1"/>
            <p:nvPr/>
          </p:nvSpPr>
          <p:spPr>
            <a:xfrm rot="-3182">
              <a:off x="2994940" y="3366643"/>
              <a:ext cx="1620601"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600" b="1">
                  <a:solidFill>
                    <a:srgbClr val="455520"/>
                  </a:solidFill>
                  <a:latin typeface="Calibri"/>
                  <a:ea typeface="Calibri"/>
                  <a:cs typeface="Calibri"/>
                  <a:sym typeface="Calibri"/>
                </a:rPr>
                <a:t>HTML meta tags</a:t>
              </a:r>
              <a:endParaRPr sz="1600" b="1">
                <a:solidFill>
                  <a:srgbClr val="455520"/>
                </a:solidFill>
                <a:latin typeface="Calibri"/>
                <a:ea typeface="Calibri"/>
                <a:cs typeface="Calibri"/>
                <a:sym typeface="Calibri"/>
              </a:endParaRPr>
            </a:p>
          </p:txBody>
        </p:sp>
        <p:pic>
          <p:nvPicPr>
            <p:cNvPr id="222" name="Google Shape;222;p31" descr="Image result for mendeley"/>
            <p:cNvPicPr preferRelativeResize="0"/>
            <p:nvPr/>
          </p:nvPicPr>
          <p:blipFill rotWithShape="1">
            <a:blip r:embed="rId18">
              <a:alphaModFix/>
            </a:blip>
            <a:srcRect/>
            <a:stretch/>
          </p:blipFill>
          <p:spPr>
            <a:xfrm>
              <a:off x="3177806" y="4555200"/>
              <a:ext cx="436483" cy="408182"/>
            </a:xfrm>
            <a:prstGeom prst="rect">
              <a:avLst/>
            </a:prstGeom>
            <a:noFill/>
            <a:ln>
              <a:noFill/>
            </a:ln>
          </p:spPr>
        </p:pic>
        <p:pic>
          <p:nvPicPr>
            <p:cNvPr id="223" name="Google Shape;223;p31"/>
            <p:cNvPicPr preferRelativeResize="0"/>
            <p:nvPr/>
          </p:nvPicPr>
          <p:blipFill rotWithShape="1">
            <a:blip r:embed="rId19">
              <a:alphaModFix/>
            </a:blip>
            <a:srcRect/>
            <a:stretch/>
          </p:blipFill>
          <p:spPr>
            <a:xfrm>
              <a:off x="547939" y="4487181"/>
              <a:ext cx="1115207" cy="313192"/>
            </a:xfrm>
            <a:prstGeom prst="rect">
              <a:avLst/>
            </a:prstGeom>
            <a:noFill/>
            <a:ln>
              <a:noFill/>
            </a:ln>
          </p:spPr>
        </p:pic>
        <p:pic>
          <p:nvPicPr>
            <p:cNvPr id="224" name="Google Shape;224;p31" descr="Image result for jabref"/>
            <p:cNvPicPr preferRelativeResize="0"/>
            <p:nvPr/>
          </p:nvPicPr>
          <p:blipFill rotWithShape="1">
            <a:blip r:embed="rId20">
              <a:alphaModFix/>
            </a:blip>
            <a:srcRect/>
            <a:stretch/>
          </p:blipFill>
          <p:spPr>
            <a:xfrm>
              <a:off x="2232093" y="4487170"/>
              <a:ext cx="509231" cy="476213"/>
            </a:xfrm>
            <a:prstGeom prst="rect">
              <a:avLst/>
            </a:prstGeom>
            <a:noFill/>
            <a:ln>
              <a:noFill/>
            </a:ln>
          </p:spPr>
        </p:pic>
        <p:pic>
          <p:nvPicPr>
            <p:cNvPr id="225" name="Google Shape;225;p31"/>
            <p:cNvPicPr preferRelativeResize="0"/>
            <p:nvPr/>
          </p:nvPicPr>
          <p:blipFill rotWithShape="1">
            <a:blip r:embed="rId21">
              <a:alphaModFix/>
            </a:blip>
            <a:srcRect/>
            <a:stretch/>
          </p:blipFill>
          <p:spPr>
            <a:xfrm>
              <a:off x="6500366" y="4203356"/>
              <a:ext cx="1017709" cy="351863"/>
            </a:xfrm>
            <a:prstGeom prst="rect">
              <a:avLst/>
            </a:prstGeom>
            <a:noFill/>
            <a:ln>
              <a:noFill/>
            </a:ln>
          </p:spPr>
        </p:pic>
        <p:pic>
          <p:nvPicPr>
            <p:cNvPr id="226" name="Google Shape;226;p31" descr="https://openaccessbutton.org/static/icon_OAB.png">
              <a:hlinkClick r:id="rId11"/>
            </p:cNvPr>
            <p:cNvPicPr preferRelativeResize="0"/>
            <p:nvPr/>
          </p:nvPicPr>
          <p:blipFill rotWithShape="1">
            <a:blip r:embed="rId12">
              <a:alphaModFix/>
            </a:blip>
            <a:srcRect/>
            <a:stretch/>
          </p:blipFill>
          <p:spPr>
            <a:xfrm>
              <a:off x="2183353" y="1806830"/>
              <a:ext cx="269921" cy="436196"/>
            </a:xfrm>
            <a:prstGeom prst="rect">
              <a:avLst/>
            </a:prstGeom>
            <a:noFill/>
            <a:ln>
              <a:noFill/>
            </a:ln>
          </p:spPr>
        </p:pic>
        <p:pic>
          <p:nvPicPr>
            <p:cNvPr id="227" name="Google Shape;227;p31"/>
            <p:cNvPicPr preferRelativeResize="0"/>
            <p:nvPr/>
          </p:nvPicPr>
          <p:blipFill>
            <a:blip r:embed="rId22">
              <a:alphaModFix/>
            </a:blip>
            <a:stretch>
              <a:fillRect/>
            </a:stretch>
          </p:blipFill>
          <p:spPr>
            <a:xfrm>
              <a:off x="7688810" y="286144"/>
              <a:ext cx="1044628" cy="571108"/>
            </a:xfrm>
            <a:prstGeom prst="rect">
              <a:avLst/>
            </a:prstGeom>
            <a:noFill/>
            <a:ln>
              <a:noFill/>
            </a:ln>
          </p:spPr>
        </p:pic>
        <p:pic>
          <p:nvPicPr>
            <p:cNvPr id="228" name="Google Shape;228;p31"/>
            <p:cNvPicPr preferRelativeResize="0"/>
            <p:nvPr/>
          </p:nvPicPr>
          <p:blipFill>
            <a:blip r:embed="rId23">
              <a:alphaModFix/>
            </a:blip>
            <a:stretch>
              <a:fillRect/>
            </a:stretch>
          </p:blipFill>
          <p:spPr>
            <a:xfrm>
              <a:off x="4327720" y="369259"/>
              <a:ext cx="1192012" cy="287218"/>
            </a:xfrm>
            <a:prstGeom prst="rect">
              <a:avLst/>
            </a:prstGeom>
            <a:noFill/>
            <a:ln>
              <a:noFill/>
            </a:ln>
          </p:spPr>
        </p:pic>
        <p:pic>
          <p:nvPicPr>
            <p:cNvPr id="229" name="Google Shape;229;p31"/>
            <p:cNvPicPr preferRelativeResize="0"/>
            <p:nvPr/>
          </p:nvPicPr>
          <p:blipFill>
            <a:blip r:embed="rId24">
              <a:alphaModFix/>
            </a:blip>
            <a:stretch>
              <a:fillRect/>
            </a:stretch>
          </p:blipFill>
          <p:spPr>
            <a:xfrm>
              <a:off x="1629414" y="383572"/>
              <a:ext cx="1766627" cy="392477"/>
            </a:xfrm>
            <a:prstGeom prst="rect">
              <a:avLst/>
            </a:prstGeom>
            <a:noFill/>
            <a:ln>
              <a:noFill/>
            </a:ln>
          </p:spPr>
        </p:pic>
        <p:cxnSp>
          <p:nvCxnSpPr>
            <p:cNvPr id="230" name="Google Shape;230;p31"/>
            <p:cNvCxnSpPr>
              <a:stCxn id="210" idx="0"/>
              <a:endCxn id="211" idx="2"/>
            </p:cNvCxnSpPr>
            <p:nvPr/>
          </p:nvCxnSpPr>
          <p:spPr>
            <a:xfrm rot="5400000" flipH="1">
              <a:off x="3885081" y="1723050"/>
              <a:ext cx="779100" cy="687600"/>
            </a:xfrm>
            <a:prstGeom prst="curvedConnector3">
              <a:avLst>
                <a:gd name="adj1" fmla="val 50003"/>
              </a:avLst>
            </a:prstGeom>
            <a:noFill/>
            <a:ln w="28575" cap="flat" cmpd="sng">
              <a:solidFill>
                <a:srgbClr val="20124D"/>
              </a:solidFill>
              <a:prstDash val="solid"/>
              <a:round/>
              <a:headEnd type="none" w="med" len="med"/>
              <a:tailEnd type="triangle" w="med" len="med"/>
            </a:ln>
          </p:spPr>
        </p:cxnSp>
        <p:cxnSp>
          <p:nvCxnSpPr>
            <p:cNvPr id="231" name="Google Shape;231;p31"/>
            <p:cNvCxnSpPr>
              <a:stCxn id="211" idx="0"/>
              <a:endCxn id="228" idx="2"/>
            </p:cNvCxnSpPr>
            <p:nvPr/>
          </p:nvCxnSpPr>
          <p:spPr>
            <a:xfrm rot="-5400000">
              <a:off x="4171808" y="415618"/>
              <a:ext cx="510900" cy="992700"/>
            </a:xfrm>
            <a:prstGeom prst="curvedConnector3">
              <a:avLst>
                <a:gd name="adj1" fmla="val 49992"/>
              </a:avLst>
            </a:prstGeom>
            <a:noFill/>
            <a:ln w="28575" cap="flat" cmpd="sng">
              <a:solidFill>
                <a:srgbClr val="073763"/>
              </a:solidFill>
              <a:prstDash val="solid"/>
              <a:round/>
              <a:headEnd type="none" w="med" len="med"/>
              <a:tailEnd type="triangle" w="med" len="med"/>
            </a:ln>
          </p:spPr>
        </p:cxnSp>
        <p:cxnSp>
          <p:nvCxnSpPr>
            <p:cNvPr id="232" name="Google Shape;232;p31"/>
            <p:cNvCxnSpPr>
              <a:stCxn id="211" idx="1"/>
              <a:endCxn id="229" idx="2"/>
            </p:cNvCxnSpPr>
            <p:nvPr/>
          </p:nvCxnSpPr>
          <p:spPr>
            <a:xfrm rot="10800000">
              <a:off x="2512763" y="776139"/>
              <a:ext cx="654300" cy="646200"/>
            </a:xfrm>
            <a:prstGeom prst="curvedConnector2">
              <a:avLst/>
            </a:prstGeom>
            <a:noFill/>
            <a:ln w="28575" cap="flat" cmpd="sng">
              <a:solidFill>
                <a:srgbClr val="073763"/>
              </a:solidFill>
              <a:prstDash val="solid"/>
              <a:round/>
              <a:headEnd type="none" w="med" len="med"/>
              <a:tailEnd type="triangle" w="med" len="med"/>
            </a:ln>
          </p:spPr>
        </p:cxnSp>
        <p:cxnSp>
          <p:nvCxnSpPr>
            <p:cNvPr id="233" name="Google Shape;233;p31"/>
            <p:cNvCxnSpPr>
              <a:stCxn id="211" idx="1"/>
              <a:endCxn id="226" idx="3"/>
            </p:cNvCxnSpPr>
            <p:nvPr/>
          </p:nvCxnSpPr>
          <p:spPr>
            <a:xfrm flipH="1">
              <a:off x="2453363" y="1422339"/>
              <a:ext cx="713700" cy="602700"/>
            </a:xfrm>
            <a:prstGeom prst="curvedConnector3">
              <a:avLst>
                <a:gd name="adj1" fmla="val 50003"/>
              </a:avLst>
            </a:prstGeom>
            <a:noFill/>
            <a:ln w="28575" cap="flat" cmpd="sng">
              <a:solidFill>
                <a:srgbClr val="073763"/>
              </a:solidFill>
              <a:prstDash val="solid"/>
              <a:round/>
              <a:headEnd type="none" w="med" len="med"/>
              <a:tailEnd type="triangle" w="med" len="med"/>
            </a:ln>
          </p:spPr>
        </p:cxnSp>
        <p:cxnSp>
          <p:nvCxnSpPr>
            <p:cNvPr id="234" name="Google Shape;234;p31"/>
            <p:cNvCxnSpPr>
              <a:stCxn id="210" idx="0"/>
              <a:endCxn id="214" idx="3"/>
            </p:cNvCxnSpPr>
            <p:nvPr/>
          </p:nvCxnSpPr>
          <p:spPr>
            <a:xfrm rot="5400000">
              <a:off x="2840631" y="1225800"/>
              <a:ext cx="547200" cy="3008400"/>
            </a:xfrm>
            <a:prstGeom prst="curvedConnector4">
              <a:avLst>
                <a:gd name="adj1" fmla="val -43517"/>
                <a:gd name="adj2" fmla="val 59497"/>
              </a:avLst>
            </a:prstGeom>
            <a:noFill/>
            <a:ln w="28575" cap="flat" cmpd="sng">
              <a:solidFill>
                <a:srgbClr val="073763"/>
              </a:solidFill>
              <a:prstDash val="solid"/>
              <a:round/>
              <a:headEnd type="none" w="med" len="med"/>
              <a:tailEnd type="triangle" w="med" len="med"/>
            </a:ln>
          </p:spPr>
        </p:cxnSp>
        <p:cxnSp>
          <p:nvCxnSpPr>
            <p:cNvPr id="235" name="Google Shape;235;p31"/>
            <p:cNvCxnSpPr>
              <a:stCxn id="214" idx="0"/>
              <a:endCxn id="226" idx="2"/>
            </p:cNvCxnSpPr>
            <p:nvPr/>
          </p:nvCxnSpPr>
          <p:spPr>
            <a:xfrm rot="-5400000">
              <a:off x="1458925" y="1925017"/>
              <a:ext cx="541200" cy="1177500"/>
            </a:xfrm>
            <a:prstGeom prst="curvedConnector3">
              <a:avLst>
                <a:gd name="adj1" fmla="val 49999"/>
              </a:avLst>
            </a:prstGeom>
            <a:noFill/>
            <a:ln w="28575" cap="flat" cmpd="sng">
              <a:solidFill>
                <a:srgbClr val="073763"/>
              </a:solidFill>
              <a:prstDash val="solid"/>
              <a:round/>
              <a:headEnd type="none" w="med" len="med"/>
              <a:tailEnd type="triangle" w="med" len="med"/>
            </a:ln>
          </p:spPr>
        </p:cxnSp>
        <p:cxnSp>
          <p:nvCxnSpPr>
            <p:cNvPr id="236" name="Google Shape;236;p31"/>
            <p:cNvCxnSpPr>
              <a:stCxn id="214" idx="0"/>
              <a:endCxn id="217" idx="2"/>
            </p:cNvCxnSpPr>
            <p:nvPr/>
          </p:nvCxnSpPr>
          <p:spPr>
            <a:xfrm rot="-5400000">
              <a:off x="608275" y="2176867"/>
              <a:ext cx="1140000" cy="75000"/>
            </a:xfrm>
            <a:prstGeom prst="curvedConnector3">
              <a:avLst>
                <a:gd name="adj1" fmla="val 50001"/>
              </a:avLst>
            </a:prstGeom>
            <a:noFill/>
            <a:ln w="28575" cap="flat" cmpd="sng">
              <a:solidFill>
                <a:srgbClr val="073763"/>
              </a:solidFill>
              <a:prstDash val="solid"/>
              <a:round/>
              <a:headEnd type="none" w="med" len="med"/>
              <a:tailEnd type="triangle" w="med" len="med"/>
            </a:ln>
          </p:spPr>
        </p:cxnSp>
        <p:cxnSp>
          <p:nvCxnSpPr>
            <p:cNvPr id="237" name="Google Shape;237;p31"/>
            <p:cNvCxnSpPr>
              <a:stCxn id="210" idx="0"/>
              <a:endCxn id="212" idx="2"/>
            </p:cNvCxnSpPr>
            <p:nvPr/>
          </p:nvCxnSpPr>
          <p:spPr>
            <a:xfrm rot="-5400000">
              <a:off x="5148831" y="1170000"/>
              <a:ext cx="756000" cy="1816800"/>
            </a:xfrm>
            <a:prstGeom prst="curvedConnector3">
              <a:avLst>
                <a:gd name="adj1" fmla="val 49995"/>
              </a:avLst>
            </a:prstGeom>
            <a:noFill/>
            <a:ln w="28575" cap="flat" cmpd="sng">
              <a:solidFill>
                <a:srgbClr val="20124D"/>
              </a:solidFill>
              <a:prstDash val="solid"/>
              <a:round/>
              <a:headEnd type="none" w="med" len="med"/>
              <a:tailEnd type="triangle" w="med" len="med"/>
            </a:ln>
          </p:spPr>
        </p:cxnSp>
        <p:cxnSp>
          <p:nvCxnSpPr>
            <p:cNvPr id="238" name="Google Shape;238;p31"/>
            <p:cNvCxnSpPr>
              <a:stCxn id="210" idx="3"/>
              <a:endCxn id="213" idx="1"/>
            </p:cNvCxnSpPr>
            <p:nvPr/>
          </p:nvCxnSpPr>
          <p:spPr>
            <a:xfrm rot="10800000" flipH="1">
              <a:off x="5189781" y="2127750"/>
              <a:ext cx="1706100" cy="498000"/>
            </a:xfrm>
            <a:prstGeom prst="curvedConnector3">
              <a:avLst>
                <a:gd name="adj1" fmla="val 49996"/>
              </a:avLst>
            </a:prstGeom>
            <a:noFill/>
            <a:ln w="28575" cap="flat" cmpd="sng">
              <a:solidFill>
                <a:srgbClr val="073763"/>
              </a:solidFill>
              <a:prstDash val="solid"/>
              <a:round/>
              <a:headEnd type="none" w="med" len="med"/>
              <a:tailEnd type="triangle" w="med" len="med"/>
            </a:ln>
          </p:spPr>
        </p:cxnSp>
        <p:cxnSp>
          <p:nvCxnSpPr>
            <p:cNvPr id="239" name="Google Shape;239;p31"/>
            <p:cNvCxnSpPr>
              <a:stCxn id="212" idx="3"/>
              <a:endCxn id="215" idx="1"/>
            </p:cNvCxnSpPr>
            <p:nvPr/>
          </p:nvCxnSpPr>
          <p:spPr>
            <a:xfrm>
              <a:off x="7192036" y="1420521"/>
              <a:ext cx="1271400" cy="600"/>
            </a:xfrm>
            <a:prstGeom prst="curvedConnector3">
              <a:avLst>
                <a:gd name="adj1" fmla="val 50003"/>
              </a:avLst>
            </a:prstGeom>
            <a:noFill/>
            <a:ln w="28575" cap="flat" cmpd="sng">
              <a:solidFill>
                <a:srgbClr val="073763"/>
              </a:solidFill>
              <a:prstDash val="solid"/>
              <a:round/>
              <a:headEnd type="none" w="med" len="med"/>
              <a:tailEnd type="triangle" w="med" len="med"/>
            </a:ln>
          </p:spPr>
        </p:cxnSp>
        <p:cxnSp>
          <p:nvCxnSpPr>
            <p:cNvPr id="240" name="Google Shape;240;p31"/>
            <p:cNvCxnSpPr>
              <a:stCxn id="213" idx="3"/>
              <a:endCxn id="215" idx="2"/>
            </p:cNvCxnSpPr>
            <p:nvPr/>
          </p:nvCxnSpPr>
          <p:spPr>
            <a:xfrm rot="10800000" flipH="1">
              <a:off x="8059699" y="1638616"/>
              <a:ext cx="538800" cy="489000"/>
            </a:xfrm>
            <a:prstGeom prst="curvedConnector2">
              <a:avLst/>
            </a:prstGeom>
            <a:noFill/>
            <a:ln w="28575" cap="flat" cmpd="sng">
              <a:solidFill>
                <a:srgbClr val="073763"/>
              </a:solidFill>
              <a:prstDash val="solid"/>
              <a:round/>
              <a:headEnd type="none" w="med" len="med"/>
              <a:tailEnd type="triangle" w="med" len="med"/>
            </a:ln>
          </p:spPr>
        </p:cxnSp>
        <p:cxnSp>
          <p:nvCxnSpPr>
            <p:cNvPr id="241" name="Google Shape;241;p31"/>
            <p:cNvCxnSpPr>
              <a:stCxn id="212" idx="3"/>
              <a:endCxn id="227" idx="2"/>
            </p:cNvCxnSpPr>
            <p:nvPr/>
          </p:nvCxnSpPr>
          <p:spPr>
            <a:xfrm rot="10800000" flipH="1">
              <a:off x="7192036" y="857121"/>
              <a:ext cx="1019100" cy="563400"/>
            </a:xfrm>
            <a:prstGeom prst="curvedConnector2">
              <a:avLst/>
            </a:prstGeom>
            <a:noFill/>
            <a:ln w="28575" cap="flat" cmpd="sng">
              <a:solidFill>
                <a:srgbClr val="073763"/>
              </a:solidFill>
              <a:prstDash val="solid"/>
              <a:round/>
              <a:headEnd type="none" w="med" len="med"/>
              <a:tailEnd type="triangle" w="med" len="med"/>
            </a:ln>
          </p:spPr>
        </p:cxnSp>
        <p:cxnSp>
          <p:nvCxnSpPr>
            <p:cNvPr id="242" name="Google Shape;242;p31"/>
            <p:cNvCxnSpPr>
              <a:stCxn id="212" idx="0"/>
              <a:endCxn id="228" idx="2"/>
            </p:cNvCxnSpPr>
            <p:nvPr/>
          </p:nvCxnSpPr>
          <p:spPr>
            <a:xfrm rot="5400000" flipH="1">
              <a:off x="5437447" y="142770"/>
              <a:ext cx="484200" cy="1511400"/>
            </a:xfrm>
            <a:prstGeom prst="curvedConnector3">
              <a:avLst>
                <a:gd name="adj1" fmla="val 50000"/>
              </a:avLst>
            </a:prstGeom>
            <a:noFill/>
            <a:ln w="28575" cap="flat" cmpd="sng">
              <a:solidFill>
                <a:srgbClr val="073763"/>
              </a:solidFill>
              <a:prstDash val="solid"/>
              <a:round/>
              <a:headEnd type="none" w="med" len="med"/>
              <a:tailEnd type="triangle" w="med" len="med"/>
            </a:ln>
          </p:spPr>
        </p:cxnSp>
        <p:cxnSp>
          <p:nvCxnSpPr>
            <p:cNvPr id="243" name="Google Shape;243;p31"/>
            <p:cNvCxnSpPr>
              <a:stCxn id="210" idx="3"/>
              <a:endCxn id="220" idx="1"/>
            </p:cNvCxnSpPr>
            <p:nvPr/>
          </p:nvCxnSpPr>
          <p:spPr>
            <a:xfrm>
              <a:off x="5189781" y="2625750"/>
              <a:ext cx="1783200" cy="541500"/>
            </a:xfrm>
            <a:prstGeom prst="curvedConnector3">
              <a:avLst>
                <a:gd name="adj1" fmla="val 50004"/>
              </a:avLst>
            </a:prstGeom>
            <a:noFill/>
            <a:ln w="28575" cap="flat" cmpd="sng">
              <a:solidFill>
                <a:srgbClr val="073763"/>
              </a:solidFill>
              <a:prstDash val="solid"/>
              <a:round/>
              <a:headEnd type="none" w="med" len="med"/>
              <a:tailEnd type="triangle" w="med" len="med"/>
            </a:ln>
          </p:spPr>
        </p:cxnSp>
        <p:cxnSp>
          <p:nvCxnSpPr>
            <p:cNvPr id="244" name="Google Shape;244;p31"/>
            <p:cNvCxnSpPr>
              <a:stCxn id="221" idx="2"/>
              <a:endCxn id="222" idx="0"/>
            </p:cNvCxnSpPr>
            <p:nvPr/>
          </p:nvCxnSpPr>
          <p:spPr>
            <a:xfrm rot="5400000">
              <a:off x="3175690" y="3925693"/>
              <a:ext cx="849900" cy="409200"/>
            </a:xfrm>
            <a:prstGeom prst="curvedConnector3">
              <a:avLst>
                <a:gd name="adj1" fmla="val 50042"/>
              </a:avLst>
            </a:prstGeom>
            <a:noFill/>
            <a:ln w="28575" cap="flat" cmpd="sng">
              <a:solidFill>
                <a:srgbClr val="274E13"/>
              </a:solidFill>
              <a:prstDash val="solid"/>
              <a:round/>
              <a:headEnd type="none" w="med" len="med"/>
              <a:tailEnd type="triangle" w="med" len="med"/>
            </a:ln>
          </p:spPr>
        </p:cxnSp>
        <p:cxnSp>
          <p:nvCxnSpPr>
            <p:cNvPr id="245" name="Google Shape;245;p31"/>
            <p:cNvCxnSpPr>
              <a:stCxn id="221" idx="2"/>
              <a:endCxn id="224" idx="0"/>
            </p:cNvCxnSpPr>
            <p:nvPr/>
          </p:nvCxnSpPr>
          <p:spPr>
            <a:xfrm rot="5400000">
              <a:off x="2755090" y="3436993"/>
              <a:ext cx="781800" cy="1318500"/>
            </a:xfrm>
            <a:prstGeom prst="curvedConnector3">
              <a:avLst>
                <a:gd name="adj1" fmla="val 50050"/>
              </a:avLst>
            </a:prstGeom>
            <a:noFill/>
            <a:ln w="28575" cap="flat" cmpd="sng">
              <a:solidFill>
                <a:srgbClr val="274E13"/>
              </a:solidFill>
              <a:prstDash val="solid"/>
              <a:round/>
              <a:headEnd type="none" w="med" len="med"/>
              <a:tailEnd type="triangle" w="med" len="med"/>
            </a:ln>
          </p:spPr>
        </p:cxnSp>
        <p:cxnSp>
          <p:nvCxnSpPr>
            <p:cNvPr id="246" name="Google Shape;246;p31"/>
            <p:cNvCxnSpPr>
              <a:stCxn id="221" idx="2"/>
              <a:endCxn id="223" idx="3"/>
            </p:cNvCxnSpPr>
            <p:nvPr/>
          </p:nvCxnSpPr>
          <p:spPr>
            <a:xfrm flipH="1">
              <a:off x="1663240" y="3705343"/>
              <a:ext cx="2142000" cy="938400"/>
            </a:xfrm>
            <a:prstGeom prst="straightConnector1">
              <a:avLst/>
            </a:prstGeom>
            <a:noFill/>
            <a:ln w="28575" cap="flat" cmpd="sng">
              <a:solidFill>
                <a:srgbClr val="274E13"/>
              </a:solidFill>
              <a:prstDash val="solid"/>
              <a:round/>
              <a:headEnd type="none" w="med" len="med"/>
              <a:tailEnd type="triangle" w="med" len="med"/>
            </a:ln>
          </p:spPr>
        </p:cxnSp>
        <p:cxnSp>
          <p:nvCxnSpPr>
            <p:cNvPr id="247" name="Google Shape;247;p31"/>
            <p:cNvCxnSpPr>
              <a:stCxn id="219" idx="2"/>
              <a:endCxn id="225" idx="1"/>
            </p:cNvCxnSpPr>
            <p:nvPr/>
          </p:nvCxnSpPr>
          <p:spPr>
            <a:xfrm rot="-5400000" flipH="1">
              <a:off x="5646817" y="3525672"/>
              <a:ext cx="564300" cy="1143000"/>
            </a:xfrm>
            <a:prstGeom prst="curvedConnector2">
              <a:avLst/>
            </a:prstGeom>
            <a:noFill/>
            <a:ln w="28575" cap="flat" cmpd="sng">
              <a:solidFill>
                <a:srgbClr val="857CCE"/>
              </a:solidFill>
              <a:prstDash val="solid"/>
              <a:round/>
              <a:headEnd type="none" w="med" len="med"/>
              <a:tailEnd type="triangle" w="med" len="med"/>
            </a:ln>
          </p:spPr>
        </p:cxnSp>
        <p:cxnSp>
          <p:nvCxnSpPr>
            <p:cNvPr id="248" name="Google Shape;248;p31"/>
            <p:cNvCxnSpPr>
              <a:stCxn id="219" idx="2"/>
              <a:endCxn id="218" idx="0"/>
            </p:cNvCxnSpPr>
            <p:nvPr/>
          </p:nvCxnSpPr>
          <p:spPr>
            <a:xfrm rot="-5400000" flipH="1">
              <a:off x="5086117" y="4086372"/>
              <a:ext cx="761400" cy="218700"/>
            </a:xfrm>
            <a:prstGeom prst="curvedConnector3">
              <a:avLst>
                <a:gd name="adj1" fmla="val 50015"/>
              </a:avLst>
            </a:prstGeom>
            <a:noFill/>
            <a:ln w="28575" cap="flat" cmpd="sng">
              <a:solidFill>
                <a:srgbClr val="857CCE"/>
              </a:solidFill>
              <a:prstDash val="solid"/>
              <a:round/>
              <a:headEnd type="none" w="med" len="med"/>
              <a:tailEnd type="triangle" w="med" len="med"/>
            </a:ln>
          </p:spPr>
        </p:cxnSp>
        <p:cxnSp>
          <p:nvCxnSpPr>
            <p:cNvPr id="249" name="Google Shape;249;p31"/>
            <p:cNvCxnSpPr>
              <a:stCxn id="221" idx="2"/>
              <a:endCxn id="218" idx="0"/>
            </p:cNvCxnSpPr>
            <p:nvPr/>
          </p:nvCxnSpPr>
          <p:spPr>
            <a:xfrm rot="-5400000" flipH="1">
              <a:off x="4255240" y="3255343"/>
              <a:ext cx="870900" cy="1770900"/>
            </a:xfrm>
            <a:prstGeom prst="curvedConnector3">
              <a:avLst>
                <a:gd name="adj1" fmla="val 50049"/>
              </a:avLst>
            </a:prstGeom>
            <a:noFill/>
            <a:ln w="28575" cap="flat" cmpd="sng">
              <a:solidFill>
                <a:srgbClr val="274E13"/>
              </a:solidFill>
              <a:prstDash val="solid"/>
              <a:round/>
              <a:headEnd type="none" w="med" len="med"/>
              <a:tailEnd type="triangle" w="med" len="med"/>
            </a:ln>
          </p:spPr>
        </p:cxnSp>
      </p:grpSp>
      <p:sp>
        <p:nvSpPr>
          <p:cNvPr id="250" name="Google Shape;250;p31"/>
          <p:cNvSpPr txBox="1"/>
          <p:nvPr/>
        </p:nvSpPr>
        <p:spPr>
          <a:xfrm>
            <a:off x="166150" y="115575"/>
            <a:ext cx="6544500" cy="396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 sz="2700">
                <a:solidFill>
                  <a:srgbClr val="2185C5"/>
                </a:solidFill>
                <a:latin typeface="Calibri"/>
                <a:ea typeface="Calibri"/>
                <a:cs typeface="Calibri"/>
                <a:sym typeface="Calibri"/>
              </a:rPr>
              <a:t>Dissemination via repositories</a:t>
            </a:r>
            <a:endParaRPr sz="2700">
              <a:solidFill>
                <a:srgbClr val="2185C5"/>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2"/>
          <p:cNvSpPr txBox="1">
            <a:spLocks noGrp="1"/>
          </p:cNvSpPr>
          <p:nvPr>
            <p:ph type="title"/>
          </p:nvPr>
        </p:nvSpPr>
        <p:spPr>
          <a:xfrm>
            <a:off x="893700" y="206000"/>
            <a:ext cx="7898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Challenges to institutional repositories</a:t>
            </a:r>
            <a:endParaRPr sz="3000"/>
          </a:p>
        </p:txBody>
      </p:sp>
      <p:sp>
        <p:nvSpPr>
          <p:cNvPr id="256" name="Google Shape;256;p32"/>
          <p:cNvSpPr txBox="1">
            <a:spLocks noGrp="1"/>
          </p:cNvSpPr>
          <p:nvPr>
            <p:ph type="body" idx="1"/>
          </p:nvPr>
        </p:nvSpPr>
        <p:spPr>
          <a:xfrm>
            <a:off x="893700" y="1373600"/>
            <a:ext cx="7126800" cy="35523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Clr>
                <a:srgbClr val="073763"/>
              </a:buClr>
              <a:buSzPts val="2000"/>
              <a:buFont typeface="Calibri"/>
              <a:buChar char="•"/>
            </a:pPr>
            <a:r>
              <a:rPr lang="en" sz="2000">
                <a:solidFill>
                  <a:srgbClr val="073763"/>
                </a:solidFill>
              </a:rPr>
              <a:t>Poor usage</a:t>
            </a:r>
            <a:endParaRPr sz="2000">
              <a:solidFill>
                <a:srgbClr val="073763"/>
              </a:solidFill>
            </a:endParaRPr>
          </a:p>
          <a:p>
            <a:pPr marL="457200" lvl="0" indent="-355600" algn="l" rtl="0">
              <a:spcBef>
                <a:spcPts val="0"/>
              </a:spcBef>
              <a:spcAft>
                <a:spcPts val="0"/>
              </a:spcAft>
              <a:buClr>
                <a:srgbClr val="073763"/>
              </a:buClr>
              <a:buSzPts val="2000"/>
              <a:buFont typeface="Calibri"/>
              <a:buChar char="•"/>
            </a:pPr>
            <a:r>
              <a:rPr lang="en" sz="2000">
                <a:solidFill>
                  <a:srgbClr val="073763"/>
                </a:solidFill>
              </a:rPr>
              <a:t>The lack of dedicated funding</a:t>
            </a:r>
            <a:endParaRPr sz="2000">
              <a:solidFill>
                <a:srgbClr val="073763"/>
              </a:solidFill>
            </a:endParaRPr>
          </a:p>
          <a:p>
            <a:pPr marL="457200" lvl="0" indent="-355600" algn="l" rtl="0">
              <a:spcBef>
                <a:spcPts val="0"/>
              </a:spcBef>
              <a:spcAft>
                <a:spcPts val="0"/>
              </a:spcAft>
              <a:buClr>
                <a:srgbClr val="073763"/>
              </a:buClr>
              <a:buSzPts val="2000"/>
              <a:buFont typeface="Calibri"/>
              <a:buChar char="•"/>
            </a:pPr>
            <a:r>
              <a:rPr lang="en" sz="2000">
                <a:solidFill>
                  <a:srgbClr val="073763"/>
                </a:solidFill>
              </a:rPr>
              <a:t>The lack of staff</a:t>
            </a:r>
            <a:endParaRPr sz="2000">
              <a:solidFill>
                <a:srgbClr val="073763"/>
              </a:solidFill>
            </a:endParaRPr>
          </a:p>
          <a:p>
            <a:pPr marL="457200" lvl="0" indent="-355600" algn="l" rtl="0">
              <a:spcBef>
                <a:spcPts val="0"/>
              </a:spcBef>
              <a:spcAft>
                <a:spcPts val="0"/>
              </a:spcAft>
              <a:buClr>
                <a:srgbClr val="073763"/>
              </a:buClr>
              <a:buSzPts val="2000"/>
              <a:buFont typeface="Calibri"/>
              <a:buChar char="•"/>
            </a:pPr>
            <a:r>
              <a:rPr lang="en" sz="2000">
                <a:solidFill>
                  <a:srgbClr val="073763"/>
                </a:solidFill>
              </a:rPr>
              <a:t>The lack of policies or poor policy implementation</a:t>
            </a:r>
            <a:endParaRPr sz="2000">
              <a:solidFill>
                <a:srgbClr val="073763"/>
              </a:solidFill>
            </a:endParaRPr>
          </a:p>
          <a:p>
            <a:pPr marL="457200" lvl="0" indent="-355600" algn="l" rtl="0">
              <a:spcBef>
                <a:spcPts val="0"/>
              </a:spcBef>
              <a:spcAft>
                <a:spcPts val="0"/>
              </a:spcAft>
              <a:buClr>
                <a:srgbClr val="073763"/>
              </a:buClr>
              <a:buSzPts val="2000"/>
              <a:buFont typeface="Calibri"/>
              <a:buChar char="•"/>
            </a:pPr>
            <a:r>
              <a:rPr lang="en" sz="2000">
                <a:solidFill>
                  <a:srgbClr val="073763"/>
                </a:solidFill>
              </a:rPr>
              <a:t>Organizational issues</a:t>
            </a:r>
            <a:endParaRPr sz="2000">
              <a:solidFill>
                <a:srgbClr val="073763"/>
              </a:solidFill>
            </a:endParaRPr>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3"/>
          <p:cNvSpPr txBox="1">
            <a:spLocks noGrp="1"/>
          </p:cNvSpPr>
          <p:nvPr>
            <p:ph type="body" idx="1"/>
          </p:nvPr>
        </p:nvSpPr>
        <p:spPr>
          <a:xfrm>
            <a:off x="692975" y="1147275"/>
            <a:ext cx="7785900" cy="3778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300">
                <a:solidFill>
                  <a:srgbClr val="073763"/>
                </a:solidFill>
              </a:rPr>
              <a:t>Everything, but define priorities based on policy requirements.</a:t>
            </a:r>
            <a:endParaRPr sz="2300">
              <a:solidFill>
                <a:srgbClr val="073763"/>
              </a:solidFill>
            </a:endParaRPr>
          </a:p>
          <a:p>
            <a:pPr marL="0" lvl="0" indent="0" algn="l" rtl="0">
              <a:spcBef>
                <a:spcPts val="600"/>
              </a:spcBef>
              <a:spcAft>
                <a:spcPts val="0"/>
              </a:spcAft>
              <a:buNone/>
            </a:pPr>
            <a:endParaRPr sz="2300">
              <a:solidFill>
                <a:srgbClr val="073763"/>
              </a:solidFill>
            </a:endParaRPr>
          </a:p>
          <a:p>
            <a:pPr marL="457200" lvl="0" indent="-355600" algn="l" rtl="0">
              <a:spcBef>
                <a:spcPts val="600"/>
              </a:spcBef>
              <a:spcAft>
                <a:spcPts val="0"/>
              </a:spcAft>
              <a:buClr>
                <a:srgbClr val="073763"/>
              </a:buClr>
              <a:buSzPts val="2000"/>
              <a:buChar char="•"/>
            </a:pPr>
            <a:r>
              <a:rPr lang="en" sz="2000">
                <a:solidFill>
                  <a:srgbClr val="073763"/>
                </a:solidFill>
              </a:rPr>
              <a:t>Those versions of journal articles that can eventually be made OA (e.g. Author Accepted Manuscripts)</a:t>
            </a:r>
            <a:endParaRPr sz="2000">
              <a:solidFill>
                <a:srgbClr val="073763"/>
              </a:solidFill>
            </a:endParaRPr>
          </a:p>
          <a:p>
            <a:pPr marL="457200" lvl="0" indent="-355600" algn="l" rtl="0">
              <a:spcBef>
                <a:spcPts val="0"/>
              </a:spcBef>
              <a:spcAft>
                <a:spcPts val="0"/>
              </a:spcAft>
              <a:buClr>
                <a:srgbClr val="073763"/>
              </a:buClr>
              <a:buSzPts val="2000"/>
              <a:buChar char="•"/>
            </a:pPr>
            <a:r>
              <a:rPr lang="en" sz="2000">
                <a:solidFill>
                  <a:srgbClr val="073763"/>
                </a:solidFill>
              </a:rPr>
              <a:t>All outputs that are published in OA</a:t>
            </a:r>
            <a:endParaRPr sz="2000">
              <a:solidFill>
                <a:srgbClr val="073763"/>
              </a:solidFill>
            </a:endParaRPr>
          </a:p>
          <a:p>
            <a:pPr marL="457200" lvl="0" indent="-355600" algn="l" rtl="0">
              <a:spcBef>
                <a:spcPts val="0"/>
              </a:spcBef>
              <a:spcAft>
                <a:spcPts val="0"/>
              </a:spcAft>
              <a:buClr>
                <a:srgbClr val="073763"/>
              </a:buClr>
              <a:buSzPts val="2000"/>
              <a:buChar char="•"/>
            </a:pPr>
            <a:r>
              <a:rPr lang="en" sz="2000">
                <a:solidFill>
                  <a:srgbClr val="073763"/>
                </a:solidFill>
              </a:rPr>
              <a:t>Publications that are not OA and won’t be OA in the repository (to ensure that they are preserved and to make your institutional archive complete)</a:t>
            </a:r>
            <a:endParaRPr sz="2000">
              <a:solidFill>
                <a:srgbClr val="073763"/>
              </a:solidFill>
            </a:endParaRPr>
          </a:p>
          <a:p>
            <a:pPr marL="457200" lvl="0" indent="-355600" algn="l" rtl="0">
              <a:spcBef>
                <a:spcPts val="0"/>
              </a:spcBef>
              <a:spcAft>
                <a:spcPts val="0"/>
              </a:spcAft>
              <a:buClr>
                <a:srgbClr val="073763"/>
              </a:buClr>
              <a:buSzPts val="2000"/>
              <a:buChar char="•"/>
            </a:pPr>
            <a:r>
              <a:rPr lang="en" sz="2000">
                <a:solidFill>
                  <a:srgbClr val="073763"/>
                </a:solidFill>
              </a:rPr>
              <a:t>Any non-publication materials relevant for the institution (posters, factsheets, presentations, reports, research data, DMPs, etc.)</a:t>
            </a:r>
            <a:endParaRPr sz="2000">
              <a:solidFill>
                <a:srgbClr val="073763"/>
              </a:solidFill>
            </a:endParaRPr>
          </a:p>
        </p:txBody>
      </p:sp>
      <p:sp>
        <p:nvSpPr>
          <p:cNvPr id="262" name="Google Shape;262;p33"/>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to deposit?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4"/>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Who should deposit? </a:t>
            </a:r>
            <a:endParaRPr/>
          </a:p>
        </p:txBody>
      </p:sp>
      <p:sp>
        <p:nvSpPr>
          <p:cNvPr id="268" name="Google Shape;268;p34"/>
          <p:cNvSpPr txBox="1">
            <a:spLocks noGrp="1"/>
          </p:cNvSpPr>
          <p:nvPr>
            <p:ph type="body" idx="1"/>
          </p:nvPr>
        </p:nvSpPr>
        <p:spPr>
          <a:xfrm>
            <a:off x="893700" y="1221200"/>
            <a:ext cx="7697400" cy="26286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600"/>
              </a:spcBef>
              <a:spcAft>
                <a:spcPts val="0"/>
              </a:spcAft>
              <a:buClr>
                <a:srgbClr val="073763"/>
              </a:buClr>
              <a:buSzPts val="2000"/>
              <a:buFont typeface="Calibri"/>
              <a:buChar char="•"/>
            </a:pPr>
            <a:r>
              <a:rPr lang="en" sz="2000">
                <a:solidFill>
                  <a:srgbClr val="073763"/>
                </a:solidFill>
                <a:latin typeface="Calibri"/>
                <a:ea typeface="Calibri"/>
                <a:cs typeface="Calibri"/>
                <a:sym typeface="Calibri"/>
              </a:rPr>
              <a:t>Librarians create better metadata but they don’t have access to all outputs or don</a:t>
            </a:r>
            <a:r>
              <a:rPr lang="en" sz="2000">
                <a:solidFill>
                  <a:srgbClr val="073763"/>
                </a:solidFill>
              </a:rPr>
              <a:t>’t know that a particular author has published something (</a:t>
            </a:r>
            <a:r>
              <a:rPr lang="en" sz="2000">
                <a:solidFill>
                  <a:srgbClr val="073763"/>
                </a:solidFill>
                <a:latin typeface="Calibri"/>
                <a:ea typeface="Calibri"/>
                <a:cs typeface="Calibri"/>
                <a:sym typeface="Calibri"/>
              </a:rPr>
              <a:t>authors would have to provide content)</a:t>
            </a:r>
            <a:endParaRPr sz="2000">
              <a:solidFill>
                <a:srgbClr val="073763"/>
              </a:solidFill>
              <a:latin typeface="Calibri"/>
              <a:ea typeface="Calibri"/>
              <a:cs typeface="Calibri"/>
              <a:sym typeface="Calibri"/>
            </a:endParaRPr>
          </a:p>
          <a:p>
            <a:pPr marL="457200" lvl="0" indent="-355600" algn="l" rtl="0">
              <a:lnSpc>
                <a:spcPct val="115000"/>
              </a:lnSpc>
              <a:spcBef>
                <a:spcPts val="1000"/>
              </a:spcBef>
              <a:spcAft>
                <a:spcPts val="1000"/>
              </a:spcAft>
              <a:buClr>
                <a:srgbClr val="073763"/>
              </a:buClr>
              <a:buSzPts val="2000"/>
              <a:buFont typeface="Calibri"/>
              <a:buChar char="•"/>
            </a:pPr>
            <a:r>
              <a:rPr lang="en" sz="2000">
                <a:solidFill>
                  <a:srgbClr val="073763"/>
                </a:solidFill>
                <a:latin typeface="Calibri"/>
                <a:ea typeface="Calibri"/>
                <a:cs typeface="Calibri"/>
                <a:sym typeface="Calibri"/>
              </a:rPr>
              <a:t>Researchers have the content but </a:t>
            </a:r>
            <a:r>
              <a:rPr lang="en" sz="2000">
                <a:solidFill>
                  <a:srgbClr val="073763"/>
                </a:solidFill>
              </a:rPr>
              <a:t>some</a:t>
            </a:r>
            <a:r>
              <a:rPr lang="en" sz="2000">
                <a:solidFill>
                  <a:srgbClr val="073763"/>
                </a:solidFill>
                <a:latin typeface="Calibri"/>
                <a:ea typeface="Calibri"/>
                <a:cs typeface="Calibri"/>
                <a:sym typeface="Calibri"/>
              </a:rPr>
              <a:t> don’t follow instructions and submissions have to be heavily edited by repository managers or even returned to submitters. </a:t>
            </a:r>
            <a:endParaRPr sz="3200">
              <a:solidFill>
                <a:srgbClr val="07376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5"/>
          <p:cNvSpPr/>
          <p:nvPr/>
        </p:nvSpPr>
        <p:spPr>
          <a:xfrm>
            <a:off x="8025" y="3865650"/>
            <a:ext cx="9144000" cy="12054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74" name="Google Shape;274;p35"/>
          <p:cNvSpPr txBox="1">
            <a:spLocks noGrp="1"/>
          </p:cNvSpPr>
          <p:nvPr>
            <p:ph type="title"/>
          </p:nvPr>
        </p:nvSpPr>
        <p:spPr>
          <a:xfrm>
            <a:off x="307400" y="102846"/>
            <a:ext cx="6462600" cy="545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Workflows</a:t>
            </a:r>
            <a:endParaRPr/>
          </a:p>
        </p:txBody>
      </p:sp>
      <p:grpSp>
        <p:nvGrpSpPr>
          <p:cNvPr id="275" name="Google Shape;275;p35"/>
          <p:cNvGrpSpPr/>
          <p:nvPr/>
        </p:nvGrpSpPr>
        <p:grpSpPr>
          <a:xfrm>
            <a:off x="5632317" y="656375"/>
            <a:ext cx="3305700" cy="1724600"/>
            <a:chOff x="5632317" y="1189775"/>
            <a:chExt cx="3305700" cy="1724600"/>
          </a:xfrm>
        </p:grpSpPr>
        <p:sp>
          <p:nvSpPr>
            <p:cNvPr id="276" name="Google Shape;276;p35"/>
            <p:cNvSpPr/>
            <p:nvPr/>
          </p:nvSpPr>
          <p:spPr>
            <a:xfrm>
              <a:off x="5632317" y="1189775"/>
              <a:ext cx="3305700" cy="669000"/>
            </a:xfrm>
            <a:prstGeom prst="chevron">
              <a:avLst>
                <a:gd name="adj" fmla="val 50000"/>
              </a:avLst>
            </a:prstGeom>
            <a:solidFill>
              <a:srgbClr val="D837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Depositing</a:t>
              </a:r>
              <a:endParaRPr>
                <a:solidFill>
                  <a:srgbClr val="FFFFFF"/>
                </a:solidFill>
                <a:latin typeface="Roboto"/>
                <a:ea typeface="Roboto"/>
                <a:cs typeface="Roboto"/>
                <a:sym typeface="Roboto"/>
              </a:endParaRPr>
            </a:p>
          </p:txBody>
        </p:sp>
        <p:sp>
          <p:nvSpPr>
            <p:cNvPr id="277" name="Google Shape;277;p35"/>
            <p:cNvSpPr txBox="1"/>
            <p:nvPr/>
          </p:nvSpPr>
          <p:spPr>
            <a:xfrm>
              <a:off x="6167075" y="1892575"/>
              <a:ext cx="2610600" cy="1021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rgbClr val="073763"/>
                  </a:solidFill>
                  <a:latin typeface="Calibri"/>
                  <a:ea typeface="Calibri"/>
                  <a:cs typeface="Calibri"/>
                  <a:sym typeface="Calibri"/>
                </a:rPr>
                <a:t>Deposit the publication or check the submission made by the author.</a:t>
              </a:r>
              <a:endParaRPr sz="1100">
                <a:solidFill>
                  <a:srgbClr val="073763"/>
                </a:solidFill>
                <a:latin typeface="Calibri"/>
                <a:ea typeface="Calibri"/>
                <a:cs typeface="Calibri"/>
                <a:sym typeface="Calibri"/>
              </a:endParaRPr>
            </a:p>
          </p:txBody>
        </p:sp>
      </p:grpSp>
      <p:grpSp>
        <p:nvGrpSpPr>
          <p:cNvPr id="278" name="Google Shape;278;p35"/>
          <p:cNvGrpSpPr/>
          <p:nvPr/>
        </p:nvGrpSpPr>
        <p:grpSpPr>
          <a:xfrm>
            <a:off x="0" y="656589"/>
            <a:ext cx="3546900" cy="1724611"/>
            <a:chOff x="0" y="1189989"/>
            <a:chExt cx="3546900" cy="1724611"/>
          </a:xfrm>
        </p:grpSpPr>
        <p:sp>
          <p:nvSpPr>
            <p:cNvPr id="279" name="Google Shape;279;p35"/>
            <p:cNvSpPr/>
            <p:nvPr/>
          </p:nvSpPr>
          <p:spPr>
            <a:xfrm>
              <a:off x="0" y="1189989"/>
              <a:ext cx="3546900" cy="669000"/>
            </a:xfrm>
            <a:prstGeom prst="homePlate">
              <a:avLst>
                <a:gd name="adj" fmla="val 50000"/>
              </a:avLst>
            </a:prstGeom>
            <a:solidFill>
              <a:srgbClr val="801F1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Getting the information</a:t>
              </a:r>
              <a:endParaRPr>
                <a:solidFill>
                  <a:srgbClr val="FFFFFF"/>
                </a:solidFill>
                <a:latin typeface="Roboto"/>
                <a:ea typeface="Roboto"/>
                <a:cs typeface="Roboto"/>
                <a:sym typeface="Roboto"/>
              </a:endParaRPr>
            </a:p>
          </p:txBody>
        </p:sp>
        <p:sp>
          <p:nvSpPr>
            <p:cNvPr id="280" name="Google Shape;280;p35"/>
            <p:cNvSpPr txBox="1"/>
            <p:nvPr/>
          </p:nvSpPr>
          <p:spPr>
            <a:xfrm>
              <a:off x="200200" y="1933300"/>
              <a:ext cx="2805600" cy="98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rgbClr val="073763"/>
                  </a:solidFill>
                  <a:latin typeface="Calibri"/>
                  <a:ea typeface="Calibri"/>
                  <a:cs typeface="Calibri"/>
                  <a:sym typeface="Calibri"/>
                </a:rPr>
                <a:t>Set up alerts in search engines and indexing databases to get informed when a new publication with your affiliation is released. This will cover only a part of the output.</a:t>
              </a:r>
              <a:endParaRPr sz="1100">
                <a:solidFill>
                  <a:srgbClr val="073763"/>
                </a:solidFill>
                <a:latin typeface="Calibri"/>
                <a:ea typeface="Calibri"/>
                <a:cs typeface="Calibri"/>
                <a:sym typeface="Calibri"/>
              </a:endParaRPr>
            </a:p>
          </p:txBody>
        </p:sp>
      </p:grpSp>
      <p:grpSp>
        <p:nvGrpSpPr>
          <p:cNvPr id="281" name="Google Shape;281;p35"/>
          <p:cNvGrpSpPr/>
          <p:nvPr/>
        </p:nvGrpSpPr>
        <p:grpSpPr>
          <a:xfrm>
            <a:off x="2944204" y="656375"/>
            <a:ext cx="3305700" cy="2081200"/>
            <a:chOff x="2944204" y="1189775"/>
            <a:chExt cx="3305700" cy="2081200"/>
          </a:xfrm>
        </p:grpSpPr>
        <p:sp>
          <p:nvSpPr>
            <p:cNvPr id="282" name="Google Shape;282;p35"/>
            <p:cNvSpPr/>
            <p:nvPr/>
          </p:nvSpPr>
          <p:spPr>
            <a:xfrm>
              <a:off x="2944204" y="1189775"/>
              <a:ext cx="3305700" cy="669000"/>
            </a:xfrm>
            <a:prstGeom prst="chevron">
              <a:avLst>
                <a:gd name="adj" fmla="val 50000"/>
              </a:avLst>
            </a:prstGeom>
            <a:solidFill>
              <a:srgbClr val="B02B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Communication with authors</a:t>
              </a:r>
              <a:endParaRPr>
                <a:solidFill>
                  <a:srgbClr val="FFFFFF"/>
                </a:solidFill>
                <a:latin typeface="Roboto"/>
                <a:ea typeface="Roboto"/>
                <a:cs typeface="Roboto"/>
                <a:sym typeface="Roboto"/>
              </a:endParaRPr>
            </a:p>
          </p:txBody>
        </p:sp>
        <p:sp>
          <p:nvSpPr>
            <p:cNvPr id="283" name="Google Shape;283;p35"/>
            <p:cNvSpPr txBox="1"/>
            <p:nvPr/>
          </p:nvSpPr>
          <p:spPr>
            <a:xfrm>
              <a:off x="3160788" y="1900275"/>
              <a:ext cx="2968200" cy="1370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rgbClr val="073763"/>
                  </a:solidFill>
                  <a:latin typeface="Calibri"/>
                  <a:ea typeface="Calibri"/>
                  <a:cs typeface="Calibri"/>
                  <a:sym typeface="Calibri"/>
                </a:rPr>
                <a:t>Upon receiving an alert contact the author(s) from your institution and ask them to provide the appropriate version of the publication or to deposit it in the repository.</a:t>
              </a:r>
              <a:endParaRPr sz="1100">
                <a:solidFill>
                  <a:srgbClr val="073763"/>
                </a:solidFill>
                <a:latin typeface="Calibri"/>
                <a:ea typeface="Calibri"/>
                <a:cs typeface="Calibri"/>
                <a:sym typeface="Calibri"/>
              </a:endParaRPr>
            </a:p>
          </p:txBody>
        </p:sp>
      </p:grpSp>
      <p:sp>
        <p:nvSpPr>
          <p:cNvPr id="284" name="Google Shape;284;p35"/>
          <p:cNvSpPr txBox="1"/>
          <p:nvPr/>
        </p:nvSpPr>
        <p:spPr>
          <a:xfrm>
            <a:off x="214100" y="2370350"/>
            <a:ext cx="2887500" cy="130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rgbClr val="073763"/>
                </a:solidFill>
                <a:latin typeface="Calibri"/>
                <a:ea typeface="Calibri"/>
                <a:cs typeface="Calibri"/>
                <a:sym typeface="Calibri"/>
              </a:rPr>
              <a:t>Receive information from the CRIS system.</a:t>
            </a:r>
            <a:endParaRPr sz="1100">
              <a:solidFill>
                <a:srgbClr val="073763"/>
              </a:solidFill>
              <a:latin typeface="Calibri"/>
              <a:ea typeface="Calibri"/>
              <a:cs typeface="Calibri"/>
              <a:sym typeface="Calibri"/>
            </a:endParaRPr>
          </a:p>
          <a:p>
            <a:pPr marL="0" lvl="0" indent="0" algn="l" rtl="0">
              <a:lnSpc>
                <a:spcPct val="115000"/>
              </a:lnSpc>
              <a:spcBef>
                <a:spcPts val="0"/>
              </a:spcBef>
              <a:spcAft>
                <a:spcPts val="0"/>
              </a:spcAft>
              <a:buNone/>
            </a:pPr>
            <a:endParaRPr sz="1100">
              <a:solidFill>
                <a:srgbClr val="073763"/>
              </a:solidFill>
              <a:latin typeface="Calibri"/>
              <a:ea typeface="Calibri"/>
              <a:cs typeface="Calibri"/>
              <a:sym typeface="Calibri"/>
            </a:endParaRPr>
          </a:p>
          <a:p>
            <a:pPr marL="0" lvl="0" indent="0" algn="l" rtl="0">
              <a:lnSpc>
                <a:spcPct val="115000"/>
              </a:lnSpc>
              <a:spcBef>
                <a:spcPts val="0"/>
              </a:spcBef>
              <a:spcAft>
                <a:spcPts val="0"/>
              </a:spcAft>
              <a:buNone/>
            </a:pPr>
            <a:endParaRPr sz="1100">
              <a:solidFill>
                <a:srgbClr val="073763"/>
              </a:solidFill>
              <a:latin typeface="Calibri"/>
              <a:ea typeface="Calibri"/>
              <a:cs typeface="Calibri"/>
              <a:sym typeface="Calibri"/>
            </a:endParaRPr>
          </a:p>
          <a:p>
            <a:pPr marL="0" lvl="0" indent="0" algn="l" rtl="0">
              <a:lnSpc>
                <a:spcPct val="115000"/>
              </a:lnSpc>
              <a:spcBef>
                <a:spcPts val="0"/>
              </a:spcBef>
              <a:spcAft>
                <a:spcPts val="0"/>
              </a:spcAft>
              <a:buNone/>
            </a:pPr>
            <a:endParaRPr sz="1100">
              <a:solidFill>
                <a:srgbClr val="073763"/>
              </a:solidFill>
              <a:latin typeface="Calibri"/>
              <a:ea typeface="Calibri"/>
              <a:cs typeface="Calibri"/>
              <a:sym typeface="Calibri"/>
            </a:endParaRPr>
          </a:p>
          <a:p>
            <a:pPr marL="0" lvl="0" indent="0" algn="l" rtl="0">
              <a:lnSpc>
                <a:spcPct val="115000"/>
              </a:lnSpc>
              <a:spcBef>
                <a:spcPts val="0"/>
              </a:spcBef>
              <a:spcAft>
                <a:spcPts val="0"/>
              </a:spcAft>
              <a:buNone/>
            </a:pPr>
            <a:r>
              <a:rPr lang="en" sz="1100">
                <a:solidFill>
                  <a:srgbClr val="073763"/>
                </a:solidFill>
                <a:latin typeface="Calibri"/>
                <a:ea typeface="Calibri"/>
                <a:cs typeface="Calibri"/>
                <a:sym typeface="Calibri"/>
              </a:rPr>
              <a:t>Ideally, be informed by researchers or get them to submit all outputs to the repository.</a:t>
            </a:r>
            <a:endParaRPr sz="1100">
              <a:solidFill>
                <a:srgbClr val="073763"/>
              </a:solidFill>
              <a:latin typeface="Calibri"/>
              <a:ea typeface="Calibri"/>
              <a:cs typeface="Calibri"/>
              <a:sym typeface="Calibri"/>
            </a:endParaRPr>
          </a:p>
        </p:txBody>
      </p:sp>
      <p:sp>
        <p:nvSpPr>
          <p:cNvPr id="285" name="Google Shape;285;p35"/>
          <p:cNvSpPr txBox="1"/>
          <p:nvPr/>
        </p:nvSpPr>
        <p:spPr>
          <a:xfrm>
            <a:off x="3157738" y="2386450"/>
            <a:ext cx="2977500" cy="1370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rgbClr val="073763"/>
                </a:solidFill>
                <a:latin typeface="Calibri"/>
                <a:ea typeface="Calibri"/>
                <a:cs typeface="Calibri"/>
                <a:sym typeface="Calibri"/>
              </a:rPr>
              <a:t>Contact the author(s) from your institution and ask them to provide the appropriate version of the publication or to deposit it in the repository.</a:t>
            </a:r>
            <a:endParaRPr sz="1100">
              <a:solidFill>
                <a:srgbClr val="073763"/>
              </a:solidFill>
              <a:latin typeface="Calibri"/>
              <a:ea typeface="Calibri"/>
              <a:cs typeface="Calibri"/>
              <a:sym typeface="Calibri"/>
            </a:endParaRPr>
          </a:p>
          <a:p>
            <a:pPr marL="0" lvl="0" indent="0" algn="l" rtl="0">
              <a:lnSpc>
                <a:spcPct val="115000"/>
              </a:lnSpc>
              <a:spcBef>
                <a:spcPts val="0"/>
              </a:spcBef>
              <a:spcAft>
                <a:spcPts val="0"/>
              </a:spcAft>
              <a:buNone/>
            </a:pPr>
            <a:endParaRPr sz="1100">
              <a:solidFill>
                <a:srgbClr val="073763"/>
              </a:solidFill>
              <a:latin typeface="Calibri"/>
              <a:ea typeface="Calibri"/>
              <a:cs typeface="Calibri"/>
              <a:sym typeface="Calibri"/>
            </a:endParaRPr>
          </a:p>
        </p:txBody>
      </p:sp>
      <p:sp>
        <p:nvSpPr>
          <p:cNvPr id="286" name="Google Shape;286;p35"/>
          <p:cNvSpPr txBox="1"/>
          <p:nvPr/>
        </p:nvSpPr>
        <p:spPr>
          <a:xfrm>
            <a:off x="6190675" y="2356575"/>
            <a:ext cx="2502300" cy="91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rgbClr val="073763"/>
                </a:solidFill>
                <a:latin typeface="Calibri"/>
                <a:ea typeface="Calibri"/>
                <a:cs typeface="Calibri"/>
                <a:sym typeface="Calibri"/>
              </a:rPr>
              <a:t>Deposit the publication or check the submission made by the author.</a:t>
            </a:r>
            <a:endParaRPr sz="1100">
              <a:solidFill>
                <a:srgbClr val="073763"/>
              </a:solidFill>
              <a:latin typeface="Calibri"/>
              <a:ea typeface="Calibri"/>
              <a:cs typeface="Calibri"/>
              <a:sym typeface="Calibri"/>
            </a:endParaRPr>
          </a:p>
        </p:txBody>
      </p:sp>
      <p:sp>
        <p:nvSpPr>
          <p:cNvPr id="287" name="Google Shape;287;p35"/>
          <p:cNvSpPr txBox="1"/>
          <p:nvPr/>
        </p:nvSpPr>
        <p:spPr>
          <a:xfrm>
            <a:off x="3237850" y="3132150"/>
            <a:ext cx="2502300" cy="85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rgbClr val="073763"/>
                </a:solidFill>
                <a:latin typeface="Calibri"/>
                <a:ea typeface="Calibri"/>
                <a:cs typeface="Calibri"/>
                <a:sym typeface="Calibri"/>
              </a:rPr>
              <a:t>Explaining what’s the right version of a publication may require additional effort.</a:t>
            </a:r>
            <a:endParaRPr sz="1100">
              <a:solidFill>
                <a:srgbClr val="073763"/>
              </a:solidFill>
              <a:latin typeface="Calibri"/>
              <a:ea typeface="Calibri"/>
              <a:cs typeface="Calibri"/>
              <a:sym typeface="Calibri"/>
            </a:endParaRPr>
          </a:p>
        </p:txBody>
      </p:sp>
      <p:sp>
        <p:nvSpPr>
          <p:cNvPr id="288" name="Google Shape;288;p35"/>
          <p:cNvSpPr txBox="1"/>
          <p:nvPr/>
        </p:nvSpPr>
        <p:spPr>
          <a:xfrm>
            <a:off x="6190675" y="3134950"/>
            <a:ext cx="2887500" cy="85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rgbClr val="073763"/>
                </a:solidFill>
                <a:latin typeface="Calibri"/>
                <a:ea typeface="Calibri"/>
                <a:cs typeface="Calibri"/>
                <a:sym typeface="Calibri"/>
              </a:rPr>
              <a:t>It may be necessary to return (reject) the submission to the author to make corrections and provide the right version.</a:t>
            </a:r>
            <a:endParaRPr sz="1100">
              <a:solidFill>
                <a:srgbClr val="073763"/>
              </a:solidFill>
              <a:latin typeface="Calibri"/>
              <a:ea typeface="Calibri"/>
              <a:cs typeface="Calibri"/>
              <a:sym typeface="Calibri"/>
            </a:endParaRPr>
          </a:p>
        </p:txBody>
      </p:sp>
      <p:cxnSp>
        <p:nvCxnSpPr>
          <p:cNvPr id="289" name="Google Shape;289;p35"/>
          <p:cNvCxnSpPr/>
          <p:nvPr/>
        </p:nvCxnSpPr>
        <p:spPr>
          <a:xfrm rot="10800000" flipH="1">
            <a:off x="129150" y="2325625"/>
            <a:ext cx="8648700" cy="14400"/>
          </a:xfrm>
          <a:prstGeom prst="straightConnector1">
            <a:avLst/>
          </a:prstGeom>
          <a:noFill/>
          <a:ln w="19050" cap="flat" cmpd="sng">
            <a:solidFill>
              <a:srgbClr val="990000"/>
            </a:solidFill>
            <a:prstDash val="solid"/>
            <a:round/>
            <a:headEnd type="none" w="med" len="med"/>
            <a:tailEnd type="none" w="med" len="med"/>
          </a:ln>
        </p:spPr>
      </p:cxnSp>
      <p:cxnSp>
        <p:nvCxnSpPr>
          <p:cNvPr id="290" name="Google Shape;290;p35"/>
          <p:cNvCxnSpPr/>
          <p:nvPr/>
        </p:nvCxnSpPr>
        <p:spPr>
          <a:xfrm>
            <a:off x="115375" y="3134950"/>
            <a:ext cx="8577600" cy="0"/>
          </a:xfrm>
          <a:prstGeom prst="straightConnector1">
            <a:avLst/>
          </a:prstGeom>
          <a:noFill/>
          <a:ln w="19050" cap="flat" cmpd="sng">
            <a:solidFill>
              <a:srgbClr val="990000"/>
            </a:solidFill>
            <a:prstDash val="dash"/>
            <a:round/>
            <a:headEnd type="none" w="med" len="med"/>
            <a:tailEnd type="none" w="med" len="med"/>
          </a:ln>
        </p:spPr>
      </p:cxnSp>
      <p:sp>
        <p:nvSpPr>
          <p:cNvPr id="291" name="Google Shape;291;p35"/>
          <p:cNvSpPr txBox="1"/>
          <p:nvPr/>
        </p:nvSpPr>
        <p:spPr>
          <a:xfrm>
            <a:off x="701200" y="4003350"/>
            <a:ext cx="8137200" cy="84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b="1">
                <a:solidFill>
                  <a:schemeClr val="lt1"/>
                </a:solidFill>
                <a:latin typeface="Calibri"/>
                <a:ea typeface="Calibri"/>
                <a:cs typeface="Calibri"/>
                <a:sym typeface="Calibri"/>
              </a:rPr>
              <a:t>Integrate the repository into reporting workflows – e.g. the regular annual reports submitted by research groups are checked by the library to see whether all reported outputs are deposited in the repository and whether all OA versions are provided. Researchers are required to provide the missing items. </a:t>
            </a:r>
            <a:endParaRPr sz="1500" b="1">
              <a:solidFill>
                <a:schemeClr val="lt1"/>
              </a:solidFill>
              <a:latin typeface="Calibri"/>
              <a:ea typeface="Calibri"/>
              <a:cs typeface="Calibri"/>
              <a:sym typeface="Calibri"/>
            </a:endParaRPr>
          </a:p>
        </p:txBody>
      </p:sp>
      <p:pic>
        <p:nvPicPr>
          <p:cNvPr id="292" name="Google Shape;292;p35"/>
          <p:cNvPicPr preferRelativeResize="0"/>
          <p:nvPr/>
        </p:nvPicPr>
        <p:blipFill>
          <a:blip r:embed="rId3">
            <a:alphaModFix/>
          </a:blip>
          <a:stretch>
            <a:fillRect/>
          </a:stretch>
        </p:blipFill>
        <p:spPr>
          <a:xfrm>
            <a:off x="44050" y="4070248"/>
            <a:ext cx="667200" cy="667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6"/>
          <p:cNvSpPr txBox="1">
            <a:spLocks noGrp="1"/>
          </p:cNvSpPr>
          <p:nvPr>
            <p:ph type="title"/>
          </p:nvPr>
        </p:nvSpPr>
        <p:spPr>
          <a:xfrm>
            <a:off x="893700" y="205997"/>
            <a:ext cx="6462600" cy="63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Alerts</a:t>
            </a:r>
            <a:endParaRPr/>
          </a:p>
        </p:txBody>
      </p:sp>
      <p:sp>
        <p:nvSpPr>
          <p:cNvPr id="298" name="Google Shape;298;p36"/>
          <p:cNvSpPr txBox="1">
            <a:spLocks noGrp="1"/>
          </p:cNvSpPr>
          <p:nvPr>
            <p:ph type="body" idx="1"/>
          </p:nvPr>
        </p:nvSpPr>
        <p:spPr>
          <a:xfrm>
            <a:off x="6267675" y="2818150"/>
            <a:ext cx="2640900" cy="185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solidFill>
                  <a:srgbClr val="073763"/>
                </a:solidFill>
              </a:rPr>
              <a:t>Set up alerts in Google Scholar, Scopus, Web of Science or any other relevant databases</a:t>
            </a:r>
            <a:endParaRPr/>
          </a:p>
        </p:txBody>
      </p:sp>
      <p:pic>
        <p:nvPicPr>
          <p:cNvPr id="299" name="Google Shape;299;p36"/>
          <p:cNvPicPr preferRelativeResize="0"/>
          <p:nvPr/>
        </p:nvPicPr>
        <p:blipFill>
          <a:blip r:embed="rId3">
            <a:alphaModFix/>
          </a:blip>
          <a:stretch>
            <a:fillRect/>
          </a:stretch>
        </p:blipFill>
        <p:spPr>
          <a:xfrm>
            <a:off x="3426379" y="0"/>
            <a:ext cx="5151769" cy="2571750"/>
          </a:xfrm>
          <a:prstGeom prst="rect">
            <a:avLst/>
          </a:prstGeom>
          <a:noFill/>
          <a:ln>
            <a:noFill/>
          </a:ln>
          <a:effectLst>
            <a:outerShdw blurRad="57150" dist="19050" dir="5400000" algn="bl" rotWithShape="0">
              <a:srgbClr val="000000">
                <a:alpha val="50000"/>
              </a:srgbClr>
            </a:outerShdw>
          </a:effectLst>
        </p:spPr>
      </p:pic>
      <p:pic>
        <p:nvPicPr>
          <p:cNvPr id="300" name="Google Shape;300;p36"/>
          <p:cNvPicPr preferRelativeResize="0"/>
          <p:nvPr/>
        </p:nvPicPr>
        <p:blipFill>
          <a:blip r:embed="rId4">
            <a:alphaModFix/>
          </a:blip>
          <a:stretch>
            <a:fillRect/>
          </a:stretch>
        </p:blipFill>
        <p:spPr>
          <a:xfrm>
            <a:off x="79449" y="2515474"/>
            <a:ext cx="5423914" cy="2571750"/>
          </a:xfrm>
          <a:prstGeom prst="rect">
            <a:avLst/>
          </a:prstGeom>
          <a:noFill/>
          <a:ln>
            <a:noFill/>
          </a:ln>
          <a:effectLst>
            <a:outerShdw blurRad="57150" dist="19050" dir="5400000" algn="bl" rotWithShape="0">
              <a:srgbClr val="000000">
                <a:alpha val="50000"/>
              </a:srgbClr>
            </a:outerShdw>
          </a:effectLst>
        </p:spPr>
      </p:pic>
      <p:pic>
        <p:nvPicPr>
          <p:cNvPr id="301" name="Google Shape;301;p36"/>
          <p:cNvPicPr preferRelativeResize="0"/>
          <p:nvPr/>
        </p:nvPicPr>
        <p:blipFill>
          <a:blip r:embed="rId5">
            <a:alphaModFix/>
          </a:blip>
          <a:stretch>
            <a:fillRect/>
          </a:stretch>
        </p:blipFill>
        <p:spPr>
          <a:xfrm>
            <a:off x="5551925" y="3144248"/>
            <a:ext cx="667200" cy="667200"/>
          </a:xfrm>
          <a:prstGeom prst="rect">
            <a:avLst/>
          </a:prstGeom>
          <a:noFill/>
          <a:ln>
            <a:noFill/>
          </a:ln>
        </p:spPr>
      </p:pic>
      <p:sp>
        <p:nvSpPr>
          <p:cNvPr id="302" name="Google Shape;302;p36"/>
          <p:cNvSpPr txBox="1">
            <a:spLocks noGrp="1"/>
          </p:cNvSpPr>
          <p:nvPr>
            <p:ph type="body" idx="1"/>
          </p:nvPr>
        </p:nvSpPr>
        <p:spPr>
          <a:xfrm>
            <a:off x="252500" y="876175"/>
            <a:ext cx="2958300" cy="118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73763"/>
                </a:solidFill>
              </a:rPr>
              <a:t>Automated email notifications based on a saved search</a:t>
            </a:r>
            <a:endParaRPr/>
          </a:p>
        </p:txBody>
      </p:sp>
    </p:spTree>
  </p:cSld>
  <p:clrMapOvr>
    <a:masterClrMapping/>
  </p:clrMapOvr>
</p:sld>
</file>

<file path=ppt/theme/theme1.xml><?xml version="1.0" encoding="utf-8"?>
<a:theme xmlns:a="http://schemas.openxmlformats.org/drawingml/2006/main"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lorful Fun Doodles and Blobs Colorful Social Media Creative Presentation">
  <a:themeElements>
    <a:clrScheme name="Custom 347">
      <a:dk1>
        <a:srgbClr val="000000"/>
      </a:dk1>
      <a:lt1>
        <a:srgbClr val="FFFFFF"/>
      </a:lt1>
      <a:dk2>
        <a:srgbClr val="FF7B1B"/>
      </a:dk2>
      <a:lt2>
        <a:srgbClr val="399BE6"/>
      </a:lt2>
      <a:accent1>
        <a:srgbClr val="673F9B"/>
      </a:accent1>
      <a:accent2>
        <a:srgbClr val="00C4CC"/>
      </a:accent2>
      <a:accent3>
        <a:srgbClr val="FF4F63"/>
      </a:accent3>
      <a:accent4>
        <a:srgbClr val="22A454"/>
      </a:accent4>
      <a:accent5>
        <a:srgbClr val="F5BE49"/>
      </a:accent5>
      <a:accent6>
        <a:srgbClr val="EDECED"/>
      </a:accent6>
      <a:hlink>
        <a:srgbClr val="399BE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2604</Words>
  <Application>Microsoft Macintosh PowerPoint</Application>
  <PresentationFormat>On-screen Show (16:9)</PresentationFormat>
  <Paragraphs>262</Paragraphs>
  <Slides>35</Slides>
  <Notes>35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35</vt:i4>
      </vt:variant>
    </vt:vector>
  </HeadingPairs>
  <TitlesOfParts>
    <vt:vector size="47" baseType="lpstr">
      <vt:lpstr>Arial</vt:lpstr>
      <vt:lpstr>Roboto</vt:lpstr>
      <vt:lpstr>Raleway</vt:lpstr>
      <vt:lpstr>Roboto Slab</vt:lpstr>
      <vt:lpstr>Just Another Hand</vt:lpstr>
      <vt:lpstr>Muli</vt:lpstr>
      <vt:lpstr>Calibri</vt:lpstr>
      <vt:lpstr>Open Sans</vt:lpstr>
      <vt:lpstr>Lato</vt:lpstr>
      <vt:lpstr>DM Sans</vt:lpstr>
      <vt:lpstr>Antonio template</vt:lpstr>
      <vt:lpstr>Colorful Fun Doodles and Blobs Colorful Social Media Creative Presentation</vt:lpstr>
      <vt:lpstr>How to get more content for your repository</vt:lpstr>
      <vt:lpstr>Outline</vt:lpstr>
      <vt:lpstr>Institutional repository</vt:lpstr>
      <vt:lpstr>PowerPoint Presentation</vt:lpstr>
      <vt:lpstr>Challenges to institutional repositories</vt:lpstr>
      <vt:lpstr>What to deposit?</vt:lpstr>
      <vt:lpstr>Who should deposit? </vt:lpstr>
      <vt:lpstr>Workflows</vt:lpstr>
      <vt:lpstr>Alerts</vt:lpstr>
      <vt:lpstr>Access options for research outputs: general overview</vt:lpstr>
      <vt:lpstr>PowerPoint Presentation</vt:lpstr>
      <vt:lpstr>Versions</vt:lpstr>
      <vt:lpstr>The mystery of the pre-proof</vt:lpstr>
      <vt:lpstr>How to know what can be deposited? </vt:lpstr>
      <vt:lpstr>PowerPoint Presentation</vt:lpstr>
      <vt:lpstr>Getting the right version of a journal article</vt:lpstr>
      <vt:lpstr>PowerPoint Presentation</vt:lpstr>
      <vt:lpstr>Depositing content that is already OA</vt:lpstr>
      <vt:lpstr>Preparing PDFs for depositing</vt:lpstr>
      <vt:lpstr>Beyond formal publications</vt:lpstr>
      <vt:lpstr>Posters</vt:lpstr>
      <vt:lpstr>PowerPoint Presentation</vt:lpstr>
      <vt:lpstr>VoR</vt:lpstr>
      <vt:lpstr>AAM - metadata</vt:lpstr>
      <vt:lpstr>AAM file</vt:lpstr>
      <vt:lpstr>Supporting information</vt:lpstr>
      <vt:lpstr>Support</vt:lpstr>
      <vt:lpstr>PowerPoint Presentation</vt:lpstr>
      <vt:lpstr>Guides</vt:lpstr>
      <vt:lpstr>Example: How to deposit a conference abstract  published on a conference website</vt:lpstr>
      <vt:lpstr>Motivating researchers</vt:lpstr>
      <vt:lpstr>Finding OA AAMs:CORE Discovery button and Unpaywall button</vt:lpstr>
      <vt:lpstr>Effects</vt:lpstr>
      <vt:lpstr>What can be done?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get more content for your repository</dc:title>
  <cp:lastModifiedBy>Jean Fairbairn</cp:lastModifiedBy>
  <cp:revision>1</cp:revision>
  <dcterms:modified xsi:type="dcterms:W3CDTF">2024-06-07T08:25:34Z</dcterms:modified>
</cp:coreProperties>
</file>