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9" r:id="rId4"/>
    <p:sldId id="260" r:id="rId5"/>
    <p:sldId id="258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5C2"/>
    <a:srgbClr val="347BA5"/>
    <a:srgbClr val="3E6D98"/>
    <a:srgbClr val="4071A2"/>
    <a:srgbClr val="3767A2"/>
    <a:srgbClr val="4D80B3"/>
    <a:srgbClr val="3466BC"/>
    <a:srgbClr val="3764A0"/>
    <a:srgbClr val="3D61B6"/>
    <a:srgbClr val="43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54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4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16EF-5F5F-4D49-BDB1-9B8A1C2F96FD}" type="datetimeFigureOut">
              <a:rPr lang="en-US" smtClean="0"/>
              <a:t>27/08/2015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FC60D-594F-6A47-BCF8-47F8B25DE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to promote your Facebook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three slides include examples </a:t>
            </a:r>
            <a:r>
              <a:rPr lang="en-US" dirty="0" smtClean="0"/>
              <a:t>from </a:t>
            </a:r>
            <a:r>
              <a:rPr lang="en-US" dirty="0" smtClean="0"/>
              <a:t>the University of Yangon</a:t>
            </a:r>
          </a:p>
          <a:p>
            <a:r>
              <a:rPr lang="en-US" dirty="0" smtClean="0"/>
              <a:t>You can adapt these to create a poster for your own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0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43735"/>
            <a:ext cx="685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85C2"/>
                </a:solidFill>
                <a:latin typeface="Arial"/>
                <a:cs typeface="Arial"/>
              </a:rPr>
              <a:t>www.facebook.com</a:t>
            </a:r>
            <a:r>
              <a:rPr lang="en-US" sz="3600" b="1" dirty="0" smtClean="0">
                <a:solidFill>
                  <a:srgbClr val="3285C2"/>
                </a:solidFill>
                <a:latin typeface="Arial"/>
                <a:cs typeface="Arial"/>
              </a:rPr>
              <a:t>/</a:t>
            </a:r>
            <a:r>
              <a:rPr lang="en-US" sz="3600" b="1" dirty="0" err="1" smtClean="0">
                <a:solidFill>
                  <a:srgbClr val="3285C2"/>
                </a:solidFill>
                <a:latin typeface="Arial"/>
                <a:cs typeface="Arial"/>
              </a:rPr>
              <a:t>universityyangonlibrary</a:t>
            </a:r>
            <a:endParaRPr lang="en-US" sz="3600" b="1" dirty="0">
              <a:solidFill>
                <a:srgbClr val="3285C2"/>
              </a:solidFill>
              <a:latin typeface="Arial"/>
              <a:cs typeface="Arial"/>
            </a:endParaRPr>
          </a:p>
        </p:txBody>
      </p:sp>
      <p:pic>
        <p:nvPicPr>
          <p:cNvPr id="6" name="Picture 5" descr="FB-ThumbsUp-printpackaging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74" y="5380297"/>
            <a:ext cx="2344987" cy="2071917"/>
          </a:xfrm>
          <a:prstGeom prst="rect">
            <a:avLst/>
          </a:prstGeom>
        </p:spPr>
      </p:pic>
      <p:pic>
        <p:nvPicPr>
          <p:cNvPr id="3" name="Picture 2" descr="University of Yang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86" y="6135"/>
            <a:ext cx="2840962" cy="3019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14415"/>
            <a:ext cx="6857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b="1" dirty="0">
                <a:latin typeface="Arial"/>
                <a:cs typeface="Arial"/>
              </a:rPr>
              <a:t>Did you </a:t>
            </a:r>
            <a:r>
              <a:rPr lang="en-US" sz="3600" b="1" dirty="0" smtClean="0">
                <a:latin typeface="Arial"/>
                <a:cs typeface="Arial"/>
              </a:rPr>
              <a:t>know?</a:t>
            </a:r>
            <a:endParaRPr lang="en-US" sz="3600" b="1" dirty="0">
              <a:latin typeface="Arial"/>
              <a:cs typeface="Arial"/>
            </a:endParaRP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University of Yangon</a:t>
            </a: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Library</a:t>
            </a:r>
          </a:p>
          <a:p>
            <a:pPr algn="ctr">
              <a:spcBef>
                <a:spcPts val="300"/>
              </a:spcBef>
            </a:pPr>
            <a:r>
              <a:rPr lang="en-US" sz="3600" b="1" dirty="0" smtClean="0">
                <a:latin typeface="Arial"/>
                <a:cs typeface="Arial"/>
              </a:rPr>
              <a:t>…is on Facebook!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8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43735"/>
            <a:ext cx="685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85C2"/>
                </a:solidFill>
                <a:latin typeface="Arial"/>
                <a:cs typeface="Arial"/>
              </a:rPr>
              <a:t>www.facebook.com</a:t>
            </a:r>
            <a:r>
              <a:rPr lang="en-US" sz="3600" b="1" dirty="0" smtClean="0">
                <a:solidFill>
                  <a:srgbClr val="3285C2"/>
                </a:solidFill>
                <a:latin typeface="Arial"/>
                <a:cs typeface="Arial"/>
              </a:rPr>
              <a:t>/</a:t>
            </a:r>
            <a:r>
              <a:rPr lang="en-US" sz="3600" b="1" dirty="0" err="1" smtClean="0">
                <a:solidFill>
                  <a:srgbClr val="3285C2"/>
                </a:solidFill>
                <a:latin typeface="Arial"/>
                <a:cs typeface="Arial"/>
              </a:rPr>
              <a:t>universityyangonlibrary</a:t>
            </a:r>
            <a:endParaRPr lang="en-US" sz="3600" b="1" dirty="0">
              <a:solidFill>
                <a:srgbClr val="3285C2"/>
              </a:solidFill>
              <a:latin typeface="Arial"/>
              <a:cs typeface="Arial"/>
            </a:endParaRPr>
          </a:p>
        </p:txBody>
      </p:sp>
      <p:pic>
        <p:nvPicPr>
          <p:cNvPr id="6" name="Picture 5" descr="FB-ThumbsUp-printpackaging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74" y="5380297"/>
            <a:ext cx="2344987" cy="2071917"/>
          </a:xfrm>
          <a:prstGeom prst="rect">
            <a:avLst/>
          </a:prstGeom>
        </p:spPr>
      </p:pic>
      <p:pic>
        <p:nvPicPr>
          <p:cNvPr id="3" name="Picture 2" descr="University of Yang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86" y="6135"/>
            <a:ext cx="2840962" cy="3019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14415"/>
            <a:ext cx="6857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b="1" dirty="0" smtClean="0">
                <a:latin typeface="Arial"/>
                <a:cs typeface="Arial"/>
              </a:rPr>
              <a:t>Keep up to date with</a:t>
            </a:r>
            <a:endParaRPr lang="en-US" sz="3600" b="1" dirty="0">
              <a:latin typeface="Arial"/>
              <a:cs typeface="Arial"/>
            </a:endParaRP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University of Yangon</a:t>
            </a: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Library</a:t>
            </a:r>
          </a:p>
          <a:p>
            <a:pPr algn="ctr">
              <a:spcBef>
                <a:spcPts val="300"/>
              </a:spcBef>
            </a:pPr>
            <a:r>
              <a:rPr lang="en-US" sz="3600" b="1" dirty="0" smtClean="0">
                <a:latin typeface="Arial"/>
                <a:cs typeface="Arial"/>
              </a:rPr>
              <a:t>…on Facebook!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740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14415"/>
            <a:ext cx="6857999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b="1" dirty="0" smtClean="0">
                <a:latin typeface="Arial"/>
                <a:cs typeface="Arial"/>
              </a:rPr>
              <a:t>Get the latest news from</a:t>
            </a:r>
            <a:endParaRPr lang="en-US" sz="3600" b="1" dirty="0">
              <a:latin typeface="Arial"/>
              <a:cs typeface="Arial"/>
            </a:endParaRP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University of Yangon</a:t>
            </a: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Library</a:t>
            </a:r>
          </a:p>
          <a:p>
            <a:pPr algn="ctr"/>
            <a:r>
              <a:rPr lang="en-US" sz="3600" b="1" dirty="0" smtClean="0">
                <a:latin typeface="Arial"/>
                <a:cs typeface="Arial"/>
              </a:rPr>
              <a:t>Like us on Facebook!</a:t>
            </a:r>
          </a:p>
          <a:p>
            <a:pPr algn="ctr"/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7643735"/>
            <a:ext cx="685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85C2"/>
                </a:solidFill>
                <a:latin typeface="Arial"/>
                <a:cs typeface="Arial"/>
              </a:rPr>
              <a:t>www.facebook.com</a:t>
            </a:r>
            <a:r>
              <a:rPr lang="en-US" sz="3600" b="1" dirty="0" smtClean="0">
                <a:solidFill>
                  <a:srgbClr val="3285C2"/>
                </a:solidFill>
                <a:latin typeface="Arial"/>
                <a:cs typeface="Arial"/>
              </a:rPr>
              <a:t>/</a:t>
            </a:r>
            <a:r>
              <a:rPr lang="en-US" sz="3600" b="1" dirty="0" err="1" smtClean="0">
                <a:solidFill>
                  <a:srgbClr val="3285C2"/>
                </a:solidFill>
                <a:latin typeface="Arial"/>
                <a:cs typeface="Arial"/>
              </a:rPr>
              <a:t>universityyangonlibrary</a:t>
            </a:r>
            <a:endParaRPr lang="en-US" sz="3600" b="1" dirty="0">
              <a:solidFill>
                <a:srgbClr val="3285C2"/>
              </a:solidFill>
              <a:latin typeface="Arial"/>
              <a:cs typeface="Arial"/>
            </a:endParaRPr>
          </a:p>
        </p:txBody>
      </p:sp>
      <p:pic>
        <p:nvPicPr>
          <p:cNvPr id="6" name="Picture 5" descr="FB-ThumbsUp-printpackaging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74" y="5380297"/>
            <a:ext cx="2344987" cy="2071917"/>
          </a:xfrm>
          <a:prstGeom prst="rect">
            <a:avLst/>
          </a:prstGeom>
        </p:spPr>
      </p:pic>
      <p:pic>
        <p:nvPicPr>
          <p:cNvPr id="3" name="Picture 2" descr="University of Yang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86" y="6135"/>
            <a:ext cx="2840962" cy="30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Yangon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86" y="156516"/>
            <a:ext cx="2840962" cy="3019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3082673"/>
            <a:ext cx="6857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b="1" dirty="0">
                <a:latin typeface="Arial"/>
                <a:cs typeface="Arial"/>
              </a:rPr>
              <a:t>Did you </a:t>
            </a:r>
            <a:r>
              <a:rPr lang="en-US" sz="3600" b="1" dirty="0" smtClean="0">
                <a:latin typeface="Arial"/>
                <a:cs typeface="Arial"/>
              </a:rPr>
              <a:t>know?</a:t>
            </a:r>
            <a:endParaRPr lang="en-US" sz="3600" b="1" dirty="0">
              <a:latin typeface="Arial"/>
              <a:cs typeface="Arial"/>
            </a:endParaRP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University of Yangon</a:t>
            </a:r>
          </a:p>
          <a:p>
            <a:pPr algn="ctr"/>
            <a:r>
              <a:rPr lang="en-US" sz="4100" b="1" dirty="0" smtClean="0">
                <a:solidFill>
                  <a:srgbClr val="3285C2"/>
                </a:solidFill>
                <a:latin typeface="Arial Black"/>
                <a:cs typeface="Arial Black"/>
              </a:rPr>
              <a:t>Library</a:t>
            </a:r>
          </a:p>
          <a:p>
            <a:pPr algn="ctr">
              <a:spcBef>
                <a:spcPts val="300"/>
              </a:spcBef>
            </a:pPr>
            <a:r>
              <a:rPr lang="en-US" sz="3600" b="1" dirty="0" smtClean="0">
                <a:latin typeface="Arial"/>
                <a:cs typeface="Arial"/>
              </a:rPr>
              <a:t>…is on Facebook!</a:t>
            </a:r>
          </a:p>
          <a:p>
            <a:pPr algn="ctr"/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7643735"/>
            <a:ext cx="685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85C2"/>
                </a:solidFill>
                <a:latin typeface="Arial"/>
                <a:cs typeface="Arial"/>
              </a:rPr>
              <a:t>www.facebook.com</a:t>
            </a:r>
            <a:r>
              <a:rPr lang="en-US" sz="3600" b="1" dirty="0" smtClean="0">
                <a:solidFill>
                  <a:srgbClr val="3285C2"/>
                </a:solidFill>
                <a:latin typeface="Arial"/>
                <a:cs typeface="Arial"/>
              </a:rPr>
              <a:t>/</a:t>
            </a:r>
            <a:r>
              <a:rPr lang="en-US" sz="3600" b="1" dirty="0" err="1" smtClean="0">
                <a:solidFill>
                  <a:srgbClr val="3285C2"/>
                </a:solidFill>
                <a:latin typeface="Arial"/>
                <a:cs typeface="Arial"/>
              </a:rPr>
              <a:t>universityyangonlibrary</a:t>
            </a:r>
            <a:endParaRPr lang="en-US" sz="3600" b="1" dirty="0">
              <a:solidFill>
                <a:srgbClr val="3285C2"/>
              </a:solidFill>
              <a:latin typeface="Arial"/>
              <a:cs typeface="Arial"/>
            </a:endParaRPr>
          </a:p>
        </p:txBody>
      </p:sp>
      <p:pic>
        <p:nvPicPr>
          <p:cNvPr id="7" name="Picture 6" descr="FB-LikeButton-printpackaging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978" y="5938334"/>
            <a:ext cx="3238775" cy="13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94</Words>
  <Application>Microsoft Macintosh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Templates to promote your Facebook page</vt:lpstr>
      <vt:lpstr>PowerPoint Presentation</vt:lpstr>
      <vt:lpstr>PowerPoint Presentation</vt:lpstr>
      <vt:lpstr>PowerPoint Presentation</vt:lpstr>
      <vt:lpstr>PowerPoint Presentation</vt:lpstr>
    </vt:vector>
  </TitlesOfParts>
  <Company>OnlyConnect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Lob</dc:creator>
  <cp:lastModifiedBy>Romy Beard</cp:lastModifiedBy>
  <cp:revision>16</cp:revision>
  <dcterms:created xsi:type="dcterms:W3CDTF">2015-01-13T11:59:51Z</dcterms:created>
  <dcterms:modified xsi:type="dcterms:W3CDTF">2015-08-27T08:33:10Z</dcterms:modified>
</cp:coreProperties>
</file>