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5143500" type="screen16x9"/>
  <p:notesSz cx="6858000" cy="9144000"/>
  <p:embeddedFontLst>
    <p:embeddedFont>
      <p:font typeface="Calibri" panose="020F0502020204030204" pitchFamily="34" charset="0"/>
      <p:regular r:id="rId49"/>
      <p:bold r:id="rId50"/>
      <p:italic r:id="rId51"/>
      <p:boldItalic r:id="rId52"/>
    </p:embeddedFont>
    <p:embeddedFont>
      <p:font typeface="Roboto" panose="02000000000000000000" pitchFamily="2" charset="0"/>
      <p:regular r:id="rId53"/>
      <p:bold r:id="rId54"/>
      <p:italic r:id="rId55"/>
      <p:boldItalic r:id="rId56"/>
    </p:embeddedFont>
    <p:embeddedFont>
      <p:font typeface="Source Sans Pro" panose="020B0503030403020204" pitchFamily="34" charset="0"/>
      <p:regular r:id="rId57"/>
      <p:bold r:id="rId58"/>
      <p:italic r:id="rId59"/>
      <p:boldItalic r:id="rId60"/>
    </p:embeddedFont>
    <p:embeddedFont>
      <p:font typeface="Source Sans Pro SemiBold" panose="020F0502020204030204" pitchFamily="34" charset="0"/>
      <p:regular r:id="rId61"/>
      <p:bold r:id="rId62"/>
      <p:italic r:id="rId63"/>
      <p:boldItalic r:id="rId64"/>
    </p:embeddedFont>
    <p:embeddedFont>
      <p:font typeface="Spectral" panose="02020502060000000000" pitchFamily="18" charset="77"/>
      <p:regular r:id="rId65"/>
      <p:bold r:id="rId66"/>
      <p:italic r:id="rId67"/>
      <p:boldItalic r:id="rId68"/>
    </p:embeddedFont>
    <p:embeddedFont>
      <p:font typeface="Spectral ExtraBold" panose="02020902060000000000" pitchFamily="18" charset="77"/>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2" roundtripDataSignature="AMtx7mgRv/BF2IaaADQShVHRgvR+tunMn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6"/>
  </p:normalViewPr>
  <p:slideViewPr>
    <p:cSldViewPr snapToGrid="0">
      <p:cViewPr varScale="1">
        <p:scale>
          <a:sx n="141" d="100"/>
          <a:sy n="141" d="100"/>
        </p:scale>
        <p:origin x="80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5.fntdata"/><Relationship Id="rId68"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font" Target="fonts/font18.fntdata"/><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1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font" Target="fonts/font3.fntdata"/><Relationship Id="rId72"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67"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font" Target="fonts/font22.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2.fntdata"/><Relationship Id="rId55" Type="http://schemas.openxmlformats.org/officeDocument/2006/relationships/font" Target="fonts/font7.fntdata"/><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042914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notes"/>
          <p:cNvSpPr>
            <a:spLocks noGrp="1" noRot="1" noChangeAspect="1"/>
          </p:cNvSpPr>
          <p:nvPr>
            <p:ph type="sldImg" idx="2"/>
          </p:nvPr>
        </p:nvSpPr>
        <p:spPr>
          <a:xfrm>
            <a:off x="336459" y="623455"/>
            <a:ext cx="5378400" cy="3117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4" name="Google Shape;144;p1:notes"/>
          <p:cNvSpPr txBox="1">
            <a:spLocks noGrp="1"/>
          </p:cNvSpPr>
          <p:nvPr>
            <p:ph type="body" idx="1"/>
          </p:nvPr>
        </p:nvSpPr>
        <p:spPr>
          <a:xfrm>
            <a:off x="605118" y="3948545"/>
            <a:ext cx="4840800" cy="3740700"/>
          </a:xfrm>
          <a:prstGeom prst="rect">
            <a:avLst/>
          </a:prstGeom>
          <a:noFill/>
          <a:ln>
            <a:noFill/>
          </a:ln>
        </p:spPr>
        <p:txBody>
          <a:bodyPr spcFirstLastPara="1" wrap="square" lIns="81475" tIns="81475" rIns="81475" bIns="8147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458855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997050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37927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576272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804264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371c6703f0_1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371c6703f0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6672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939264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388604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785969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087065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456608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371c6703f0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371c6703f0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3180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506136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938993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077838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797307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215634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927390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6410940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9016299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4018442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42a0ccc4ea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42a0ccc4ea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032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8861379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371c6703f0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1371c6703f0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28335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371e742e2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371e742e2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89874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42a0ccc4ea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142a0ccc4ea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79860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371c6703f0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1371c6703f0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54238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3" name="Google Shape;363;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8494000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8" name="Google Shape;368;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1939235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4" name="Google Shape;384;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050">
              <a:solidFill>
                <a:srgbClr val="4D5156"/>
              </a:solidFill>
              <a:highlight>
                <a:srgbClr val="FFFFFF"/>
              </a:highlight>
            </a:endParaRPr>
          </a:p>
        </p:txBody>
      </p:sp>
    </p:spTree>
    <p:extLst>
      <p:ext uri="{BB962C8B-B14F-4D97-AF65-F5344CB8AC3E}">
        <p14:creationId xmlns:p14="http://schemas.microsoft.com/office/powerpoint/2010/main" val="3340563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Google Shape;393;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9811833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8" name="Google Shape;398;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162097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4" name="Google Shape;404;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367192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050">
              <a:solidFill>
                <a:srgbClr val="4D5156"/>
              </a:solidFill>
              <a:highlight>
                <a:srgbClr val="FFFFFF"/>
              </a:highlight>
            </a:endParaRPr>
          </a:p>
        </p:txBody>
      </p:sp>
    </p:spTree>
    <p:extLst>
      <p:ext uri="{BB962C8B-B14F-4D97-AF65-F5344CB8AC3E}">
        <p14:creationId xmlns:p14="http://schemas.microsoft.com/office/powerpoint/2010/main" val="2437195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142a0ccc4ea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142a0ccc4e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56814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Google Shape;417;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7338155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2" name="Google Shape;422;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1098578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371c6703f0_1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8" name="Google Shape;428;g1371c6703f0_1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1315435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371c6703f0_1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4" name="Google Shape;434;g1371c6703f0_1_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5345924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1371c6703f0_1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1371c6703f0_1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4054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7" name="Google Shape;44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365980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768185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371c6703f0_1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371c6703f0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4121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371c6703f0_1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371c6703f0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8877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371c6703f0_1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371c6703f0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1803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371c6703f0_1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371c6703f0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35109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pic>
        <p:nvPicPr>
          <p:cNvPr id="10" name="Google Shape;10;p38"/>
          <p:cNvPicPr preferRelativeResize="0"/>
          <p:nvPr/>
        </p:nvPicPr>
        <p:blipFill rotWithShape="1">
          <a:blip r:embed="rId2">
            <a:alphaModFix/>
          </a:blip>
          <a:srcRect/>
          <a:stretch/>
        </p:blipFill>
        <p:spPr>
          <a:xfrm>
            <a:off x="7110000" y="141750"/>
            <a:ext cx="1895400" cy="4860001"/>
          </a:xfrm>
          <a:prstGeom prst="rect">
            <a:avLst/>
          </a:prstGeom>
          <a:noFill/>
          <a:ln>
            <a:noFill/>
          </a:ln>
        </p:spPr>
      </p:pic>
      <p:sp>
        <p:nvSpPr>
          <p:cNvPr id="11" name="Google Shape;11;p38"/>
          <p:cNvSpPr txBox="1">
            <a:spLocks noGrp="1"/>
          </p:cNvSpPr>
          <p:nvPr>
            <p:ph type="ctrTitle"/>
          </p:nvPr>
        </p:nvSpPr>
        <p:spPr>
          <a:xfrm>
            <a:off x="729450" y="1322450"/>
            <a:ext cx="6380700" cy="1897200"/>
          </a:xfrm>
          <a:prstGeom prst="rect">
            <a:avLst/>
          </a:prstGeom>
          <a:noFill/>
          <a:ln>
            <a:noFill/>
          </a:ln>
        </p:spPr>
        <p:txBody>
          <a:bodyPr spcFirstLastPara="1" wrap="square" lIns="76025" tIns="76025" rIns="76025" bIns="76025" anchor="t" anchorCtr="0">
            <a:normAutofit/>
          </a:bodyPr>
          <a:lstStyle>
            <a:lvl1pPr lvl="0" algn="l">
              <a:lnSpc>
                <a:spcPct val="100000"/>
              </a:lnSpc>
              <a:spcBef>
                <a:spcPts val="0"/>
              </a:spcBef>
              <a:spcAft>
                <a:spcPts val="0"/>
              </a:spcAft>
              <a:buClr>
                <a:schemeClr val="lt1"/>
              </a:buClr>
              <a:buSzPts val="3500"/>
              <a:buFont typeface="Spectral ExtraBold"/>
              <a:buNone/>
              <a:defRPr sz="3800">
                <a:solidFill>
                  <a:schemeClr val="lt1"/>
                </a:solidFill>
                <a:latin typeface="Spectral ExtraBold"/>
                <a:ea typeface="Spectral ExtraBold"/>
                <a:cs typeface="Spectral ExtraBold"/>
                <a:sym typeface="Spectral ExtraBold"/>
              </a:defRPr>
            </a:lvl1pPr>
            <a:lvl2pPr lvl="1" algn="l">
              <a:lnSpc>
                <a:spcPct val="100000"/>
              </a:lnSpc>
              <a:spcBef>
                <a:spcPts val="0"/>
              </a:spcBef>
              <a:spcAft>
                <a:spcPts val="0"/>
              </a:spcAft>
              <a:buClr>
                <a:schemeClr val="dk2"/>
              </a:buClr>
              <a:buSzPts val="3500"/>
              <a:buNone/>
              <a:defRPr sz="3800">
                <a:solidFill>
                  <a:schemeClr val="dk2"/>
                </a:solidFill>
              </a:defRPr>
            </a:lvl2pPr>
            <a:lvl3pPr lvl="2" algn="l">
              <a:lnSpc>
                <a:spcPct val="100000"/>
              </a:lnSpc>
              <a:spcBef>
                <a:spcPts val="0"/>
              </a:spcBef>
              <a:spcAft>
                <a:spcPts val="0"/>
              </a:spcAft>
              <a:buClr>
                <a:schemeClr val="dk2"/>
              </a:buClr>
              <a:buSzPts val="3500"/>
              <a:buNone/>
              <a:defRPr sz="3800">
                <a:solidFill>
                  <a:schemeClr val="dk2"/>
                </a:solidFill>
              </a:defRPr>
            </a:lvl3pPr>
            <a:lvl4pPr lvl="3" algn="l">
              <a:lnSpc>
                <a:spcPct val="100000"/>
              </a:lnSpc>
              <a:spcBef>
                <a:spcPts val="0"/>
              </a:spcBef>
              <a:spcAft>
                <a:spcPts val="0"/>
              </a:spcAft>
              <a:buClr>
                <a:schemeClr val="dk2"/>
              </a:buClr>
              <a:buSzPts val="3500"/>
              <a:buNone/>
              <a:defRPr sz="3800">
                <a:solidFill>
                  <a:schemeClr val="dk2"/>
                </a:solidFill>
              </a:defRPr>
            </a:lvl4pPr>
            <a:lvl5pPr lvl="4" algn="l">
              <a:lnSpc>
                <a:spcPct val="100000"/>
              </a:lnSpc>
              <a:spcBef>
                <a:spcPts val="0"/>
              </a:spcBef>
              <a:spcAft>
                <a:spcPts val="0"/>
              </a:spcAft>
              <a:buClr>
                <a:schemeClr val="dk2"/>
              </a:buClr>
              <a:buSzPts val="3500"/>
              <a:buNone/>
              <a:defRPr sz="3800">
                <a:solidFill>
                  <a:schemeClr val="dk2"/>
                </a:solidFill>
              </a:defRPr>
            </a:lvl5pPr>
            <a:lvl6pPr lvl="5" algn="l">
              <a:lnSpc>
                <a:spcPct val="100000"/>
              </a:lnSpc>
              <a:spcBef>
                <a:spcPts val="0"/>
              </a:spcBef>
              <a:spcAft>
                <a:spcPts val="0"/>
              </a:spcAft>
              <a:buClr>
                <a:schemeClr val="dk2"/>
              </a:buClr>
              <a:buSzPts val="3500"/>
              <a:buNone/>
              <a:defRPr sz="3800">
                <a:solidFill>
                  <a:schemeClr val="dk2"/>
                </a:solidFill>
              </a:defRPr>
            </a:lvl6pPr>
            <a:lvl7pPr lvl="6" algn="l">
              <a:lnSpc>
                <a:spcPct val="100000"/>
              </a:lnSpc>
              <a:spcBef>
                <a:spcPts val="0"/>
              </a:spcBef>
              <a:spcAft>
                <a:spcPts val="0"/>
              </a:spcAft>
              <a:buClr>
                <a:schemeClr val="dk2"/>
              </a:buClr>
              <a:buSzPts val="3500"/>
              <a:buNone/>
              <a:defRPr sz="3800">
                <a:solidFill>
                  <a:schemeClr val="dk2"/>
                </a:solidFill>
              </a:defRPr>
            </a:lvl7pPr>
            <a:lvl8pPr lvl="7" algn="l">
              <a:lnSpc>
                <a:spcPct val="100000"/>
              </a:lnSpc>
              <a:spcBef>
                <a:spcPts val="0"/>
              </a:spcBef>
              <a:spcAft>
                <a:spcPts val="0"/>
              </a:spcAft>
              <a:buClr>
                <a:schemeClr val="dk2"/>
              </a:buClr>
              <a:buSzPts val="3500"/>
              <a:buNone/>
              <a:defRPr sz="3800">
                <a:solidFill>
                  <a:schemeClr val="dk2"/>
                </a:solidFill>
              </a:defRPr>
            </a:lvl8pPr>
            <a:lvl9pPr lvl="8" algn="l">
              <a:lnSpc>
                <a:spcPct val="100000"/>
              </a:lnSpc>
              <a:spcBef>
                <a:spcPts val="0"/>
              </a:spcBef>
              <a:spcAft>
                <a:spcPts val="0"/>
              </a:spcAft>
              <a:buClr>
                <a:schemeClr val="dk2"/>
              </a:buClr>
              <a:buSzPts val="3500"/>
              <a:buNone/>
              <a:defRPr sz="3800">
                <a:solidFill>
                  <a:schemeClr val="dk2"/>
                </a:solidFill>
              </a:defRPr>
            </a:lvl9pPr>
          </a:lstStyle>
          <a:p>
            <a:endParaRPr/>
          </a:p>
        </p:txBody>
      </p:sp>
      <p:sp>
        <p:nvSpPr>
          <p:cNvPr id="12" name="Google Shape;12;p38"/>
          <p:cNvSpPr txBox="1">
            <a:spLocks noGrp="1"/>
          </p:cNvSpPr>
          <p:nvPr>
            <p:ph type="subTitle" idx="1"/>
          </p:nvPr>
        </p:nvSpPr>
        <p:spPr>
          <a:xfrm>
            <a:off x="729627" y="3401500"/>
            <a:ext cx="7688100" cy="5412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lt2"/>
              </a:buClr>
              <a:buSzPts val="1300"/>
              <a:buNone/>
              <a:defRPr sz="1500">
                <a:solidFill>
                  <a:schemeClr val="lt2"/>
                </a:solidFill>
              </a:defRPr>
            </a:lvl1pPr>
            <a:lvl2pPr lvl="1" algn="l">
              <a:lnSpc>
                <a:spcPct val="100000"/>
              </a:lnSpc>
              <a:spcBef>
                <a:spcPts val="0"/>
              </a:spcBef>
              <a:spcAft>
                <a:spcPts val="0"/>
              </a:spcAft>
              <a:buSzPts val="1300"/>
              <a:buNone/>
              <a:defRPr sz="1500"/>
            </a:lvl2pPr>
            <a:lvl3pPr lvl="2" algn="l">
              <a:lnSpc>
                <a:spcPct val="100000"/>
              </a:lnSpc>
              <a:spcBef>
                <a:spcPts val="0"/>
              </a:spcBef>
              <a:spcAft>
                <a:spcPts val="0"/>
              </a:spcAft>
              <a:buSzPts val="1300"/>
              <a:buNone/>
              <a:defRPr sz="1500"/>
            </a:lvl3pPr>
            <a:lvl4pPr lvl="3" algn="l">
              <a:lnSpc>
                <a:spcPct val="100000"/>
              </a:lnSpc>
              <a:spcBef>
                <a:spcPts val="0"/>
              </a:spcBef>
              <a:spcAft>
                <a:spcPts val="0"/>
              </a:spcAft>
              <a:buSzPts val="1300"/>
              <a:buNone/>
              <a:defRPr sz="1500"/>
            </a:lvl4pPr>
            <a:lvl5pPr lvl="4" algn="l">
              <a:lnSpc>
                <a:spcPct val="100000"/>
              </a:lnSpc>
              <a:spcBef>
                <a:spcPts val="0"/>
              </a:spcBef>
              <a:spcAft>
                <a:spcPts val="0"/>
              </a:spcAft>
              <a:buSzPts val="1300"/>
              <a:buNone/>
              <a:defRPr sz="1500"/>
            </a:lvl5pPr>
            <a:lvl6pPr lvl="5" algn="l">
              <a:lnSpc>
                <a:spcPct val="100000"/>
              </a:lnSpc>
              <a:spcBef>
                <a:spcPts val="0"/>
              </a:spcBef>
              <a:spcAft>
                <a:spcPts val="0"/>
              </a:spcAft>
              <a:buSzPts val="1300"/>
              <a:buNone/>
              <a:defRPr sz="1500"/>
            </a:lvl6pPr>
            <a:lvl7pPr lvl="6" algn="l">
              <a:lnSpc>
                <a:spcPct val="100000"/>
              </a:lnSpc>
              <a:spcBef>
                <a:spcPts val="0"/>
              </a:spcBef>
              <a:spcAft>
                <a:spcPts val="0"/>
              </a:spcAft>
              <a:buSzPts val="1300"/>
              <a:buNone/>
              <a:defRPr sz="1500"/>
            </a:lvl7pPr>
            <a:lvl8pPr lvl="7" algn="l">
              <a:lnSpc>
                <a:spcPct val="100000"/>
              </a:lnSpc>
              <a:spcBef>
                <a:spcPts val="0"/>
              </a:spcBef>
              <a:spcAft>
                <a:spcPts val="0"/>
              </a:spcAft>
              <a:buSzPts val="1300"/>
              <a:buNone/>
              <a:defRPr sz="1500"/>
            </a:lvl8pPr>
            <a:lvl9pPr lvl="8" algn="l">
              <a:lnSpc>
                <a:spcPct val="100000"/>
              </a:lnSpc>
              <a:spcBef>
                <a:spcPts val="0"/>
              </a:spcBef>
              <a:spcAft>
                <a:spcPts val="0"/>
              </a:spcAft>
              <a:buSzPts val="1300"/>
              <a:buNone/>
              <a:defRPr sz="1500"/>
            </a:lvl9pPr>
          </a:lstStyle>
          <a:p>
            <a:endParaRPr/>
          </a:p>
        </p:txBody>
      </p:sp>
      <p:sp>
        <p:nvSpPr>
          <p:cNvPr id="13" name="Google Shape;13;p38"/>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4" name="Google Shape;14;p38"/>
          <p:cNvPicPr preferRelativeResize="0"/>
          <p:nvPr/>
        </p:nvPicPr>
        <p:blipFill rotWithShape="1">
          <a:blip r:embed="rId3">
            <a:alphaModFix/>
          </a:blip>
          <a:srcRect/>
          <a:stretch/>
        </p:blipFill>
        <p:spPr>
          <a:xfrm>
            <a:off x="830401" y="720700"/>
            <a:ext cx="1323449" cy="306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0"/>
        <p:cNvGrpSpPr/>
        <p:nvPr/>
      </p:nvGrpSpPr>
      <p:grpSpPr>
        <a:xfrm>
          <a:off x="0" y="0"/>
          <a:ext cx="0" cy="0"/>
          <a:chOff x="0" y="0"/>
          <a:chExt cx="0" cy="0"/>
        </a:xfrm>
      </p:grpSpPr>
      <p:sp>
        <p:nvSpPr>
          <p:cNvPr id="61" name="Google Shape;61;p47"/>
          <p:cNvSpPr/>
          <p:nvPr/>
        </p:nvSpPr>
        <p:spPr>
          <a:xfrm>
            <a:off x="0" y="0"/>
            <a:ext cx="9144000" cy="487800"/>
          </a:xfrm>
          <a:prstGeom prst="rect">
            <a:avLst/>
          </a:prstGeom>
          <a:solidFill>
            <a:schemeClr val="lt2"/>
          </a:solidFill>
          <a:ln>
            <a:noFill/>
          </a:ln>
        </p:spPr>
        <p:txBody>
          <a:bodyPr spcFirstLastPara="1" wrap="square" lIns="83800" tIns="83800" rIns="83800" bIns="838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grpSp>
        <p:nvGrpSpPr>
          <p:cNvPr id="62" name="Google Shape;62;p47"/>
          <p:cNvGrpSpPr/>
          <p:nvPr/>
        </p:nvGrpSpPr>
        <p:grpSpPr>
          <a:xfrm>
            <a:off x="830394" y="1191270"/>
            <a:ext cx="745764" cy="45826"/>
            <a:chOff x="4580561" y="2589004"/>
            <a:chExt cx="1064464" cy="25200"/>
          </a:xfrm>
        </p:grpSpPr>
        <p:sp>
          <p:nvSpPr>
            <p:cNvPr id="63" name="Google Shape;63;p47"/>
            <p:cNvSpPr/>
            <p:nvPr/>
          </p:nvSpPr>
          <p:spPr>
            <a:xfrm rot="-5400000">
              <a:off x="5366325" y="2335504"/>
              <a:ext cx="25200" cy="532200"/>
            </a:xfrm>
            <a:prstGeom prst="rect">
              <a:avLst/>
            </a:prstGeom>
            <a:solidFill>
              <a:schemeClr val="accen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sp>
          <p:nvSpPr>
            <p:cNvPr id="64" name="Google Shape;64;p47"/>
            <p:cNvSpPr/>
            <p:nvPr/>
          </p:nvSpPr>
          <p:spPr>
            <a:xfrm rot="-5400000">
              <a:off x="4836311" y="2333254"/>
              <a:ext cx="25200" cy="536700"/>
            </a:xfrm>
            <a:prstGeom prst="rect">
              <a:avLst/>
            </a:prstGeom>
            <a:solidFill>
              <a:schemeClr val="accen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grpSp>
      <p:sp>
        <p:nvSpPr>
          <p:cNvPr id="65" name="Google Shape;65;p47"/>
          <p:cNvSpPr txBox="1">
            <a:spLocks noGrp="1"/>
          </p:cNvSpPr>
          <p:nvPr>
            <p:ph type="title"/>
          </p:nvPr>
        </p:nvSpPr>
        <p:spPr>
          <a:xfrm>
            <a:off x="730000" y="1318650"/>
            <a:ext cx="3300900" cy="13815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dk1"/>
              </a:buClr>
              <a:buSzPts val="2200"/>
              <a:buNone/>
              <a:defRPr sz="2400">
                <a:solidFill>
                  <a:schemeClr val="dk1"/>
                </a:solidFill>
              </a:defRPr>
            </a:lvl1pPr>
            <a:lvl2pPr lvl="1" algn="l">
              <a:lnSpc>
                <a:spcPct val="100000"/>
              </a:lnSpc>
              <a:spcBef>
                <a:spcPts val="0"/>
              </a:spcBef>
              <a:spcAft>
                <a:spcPts val="0"/>
              </a:spcAft>
              <a:buClr>
                <a:schemeClr val="dk2"/>
              </a:buClr>
              <a:buSzPts val="2200"/>
              <a:buNone/>
              <a:defRPr sz="2400">
                <a:solidFill>
                  <a:schemeClr val="dk2"/>
                </a:solidFill>
              </a:defRPr>
            </a:lvl2pPr>
            <a:lvl3pPr lvl="2" algn="l">
              <a:lnSpc>
                <a:spcPct val="100000"/>
              </a:lnSpc>
              <a:spcBef>
                <a:spcPts val="0"/>
              </a:spcBef>
              <a:spcAft>
                <a:spcPts val="0"/>
              </a:spcAft>
              <a:buClr>
                <a:schemeClr val="dk2"/>
              </a:buClr>
              <a:buSzPts val="2200"/>
              <a:buNone/>
              <a:defRPr sz="2400">
                <a:solidFill>
                  <a:schemeClr val="dk2"/>
                </a:solidFill>
              </a:defRPr>
            </a:lvl3pPr>
            <a:lvl4pPr lvl="3" algn="l">
              <a:lnSpc>
                <a:spcPct val="100000"/>
              </a:lnSpc>
              <a:spcBef>
                <a:spcPts val="0"/>
              </a:spcBef>
              <a:spcAft>
                <a:spcPts val="0"/>
              </a:spcAft>
              <a:buClr>
                <a:schemeClr val="dk2"/>
              </a:buClr>
              <a:buSzPts val="2200"/>
              <a:buNone/>
              <a:defRPr sz="2400">
                <a:solidFill>
                  <a:schemeClr val="dk2"/>
                </a:solidFill>
              </a:defRPr>
            </a:lvl4pPr>
            <a:lvl5pPr lvl="4" algn="l">
              <a:lnSpc>
                <a:spcPct val="100000"/>
              </a:lnSpc>
              <a:spcBef>
                <a:spcPts val="0"/>
              </a:spcBef>
              <a:spcAft>
                <a:spcPts val="0"/>
              </a:spcAft>
              <a:buClr>
                <a:schemeClr val="dk2"/>
              </a:buClr>
              <a:buSzPts val="2200"/>
              <a:buNone/>
              <a:defRPr sz="2400">
                <a:solidFill>
                  <a:schemeClr val="dk2"/>
                </a:solidFill>
              </a:defRPr>
            </a:lvl5pPr>
            <a:lvl6pPr lvl="5" algn="l">
              <a:lnSpc>
                <a:spcPct val="100000"/>
              </a:lnSpc>
              <a:spcBef>
                <a:spcPts val="0"/>
              </a:spcBef>
              <a:spcAft>
                <a:spcPts val="0"/>
              </a:spcAft>
              <a:buClr>
                <a:schemeClr val="dk2"/>
              </a:buClr>
              <a:buSzPts val="2200"/>
              <a:buNone/>
              <a:defRPr sz="2400">
                <a:solidFill>
                  <a:schemeClr val="dk2"/>
                </a:solidFill>
              </a:defRPr>
            </a:lvl6pPr>
            <a:lvl7pPr lvl="6" algn="l">
              <a:lnSpc>
                <a:spcPct val="100000"/>
              </a:lnSpc>
              <a:spcBef>
                <a:spcPts val="0"/>
              </a:spcBef>
              <a:spcAft>
                <a:spcPts val="0"/>
              </a:spcAft>
              <a:buClr>
                <a:schemeClr val="dk2"/>
              </a:buClr>
              <a:buSzPts val="2200"/>
              <a:buNone/>
              <a:defRPr sz="2400">
                <a:solidFill>
                  <a:schemeClr val="dk2"/>
                </a:solidFill>
              </a:defRPr>
            </a:lvl7pPr>
            <a:lvl8pPr lvl="7" algn="l">
              <a:lnSpc>
                <a:spcPct val="100000"/>
              </a:lnSpc>
              <a:spcBef>
                <a:spcPts val="0"/>
              </a:spcBef>
              <a:spcAft>
                <a:spcPts val="0"/>
              </a:spcAft>
              <a:buClr>
                <a:schemeClr val="dk2"/>
              </a:buClr>
              <a:buSzPts val="2200"/>
              <a:buNone/>
              <a:defRPr sz="2400">
                <a:solidFill>
                  <a:schemeClr val="dk2"/>
                </a:solidFill>
              </a:defRPr>
            </a:lvl8pPr>
            <a:lvl9pPr lvl="8" algn="l">
              <a:lnSpc>
                <a:spcPct val="100000"/>
              </a:lnSpc>
              <a:spcBef>
                <a:spcPts val="0"/>
              </a:spcBef>
              <a:spcAft>
                <a:spcPts val="0"/>
              </a:spcAft>
              <a:buClr>
                <a:schemeClr val="dk2"/>
              </a:buClr>
              <a:buSzPts val="2200"/>
              <a:buNone/>
              <a:defRPr sz="2400">
                <a:solidFill>
                  <a:schemeClr val="dk2"/>
                </a:solidFill>
              </a:defRPr>
            </a:lvl9pPr>
          </a:lstStyle>
          <a:p>
            <a:endParaRPr/>
          </a:p>
        </p:txBody>
      </p:sp>
      <p:sp>
        <p:nvSpPr>
          <p:cNvPr id="66" name="Google Shape;66;p47"/>
          <p:cNvSpPr txBox="1">
            <a:spLocks noGrp="1"/>
          </p:cNvSpPr>
          <p:nvPr>
            <p:ph type="body" idx="1"/>
          </p:nvPr>
        </p:nvSpPr>
        <p:spPr>
          <a:xfrm>
            <a:off x="721225" y="2781725"/>
            <a:ext cx="3300900" cy="1597500"/>
          </a:xfrm>
          <a:prstGeom prst="rect">
            <a:avLst/>
          </a:prstGeom>
          <a:noFill/>
          <a:ln>
            <a:noFill/>
          </a:ln>
        </p:spPr>
        <p:txBody>
          <a:bodyPr spcFirstLastPara="1" wrap="square" lIns="76025" tIns="76025" rIns="76025" bIns="76025" anchor="t" anchorCtr="0">
            <a:noAutofit/>
          </a:bodyPr>
          <a:lstStyle>
            <a:lvl1pPr marL="457200" lvl="0" indent="-323850" algn="l">
              <a:lnSpc>
                <a:spcPct val="115000"/>
              </a:lnSpc>
              <a:spcBef>
                <a:spcPts val="0"/>
              </a:spcBef>
              <a:spcAft>
                <a:spcPts val="0"/>
              </a:spcAft>
              <a:buSzPts val="1500"/>
              <a:buChar char="●"/>
              <a:defRPr/>
            </a:lvl1pPr>
            <a:lvl2pPr marL="914400" lvl="1" indent="-323850" algn="l">
              <a:lnSpc>
                <a:spcPct val="115000"/>
              </a:lnSpc>
              <a:spcBef>
                <a:spcPts val="1500"/>
              </a:spcBef>
              <a:spcAft>
                <a:spcPts val="0"/>
              </a:spcAft>
              <a:buSzPts val="1500"/>
              <a:buChar char="○"/>
              <a:defRPr/>
            </a:lvl2pPr>
            <a:lvl3pPr marL="1371600" lvl="2" indent="-323850" algn="l">
              <a:lnSpc>
                <a:spcPct val="115000"/>
              </a:lnSpc>
              <a:spcBef>
                <a:spcPts val="1500"/>
              </a:spcBef>
              <a:spcAft>
                <a:spcPts val="0"/>
              </a:spcAft>
              <a:buSzPts val="1500"/>
              <a:buChar char="■"/>
              <a:defRPr/>
            </a:lvl3pPr>
            <a:lvl4pPr marL="1828800" lvl="3" indent="-323850" algn="l">
              <a:lnSpc>
                <a:spcPct val="115000"/>
              </a:lnSpc>
              <a:spcBef>
                <a:spcPts val="1500"/>
              </a:spcBef>
              <a:spcAft>
                <a:spcPts val="0"/>
              </a:spcAft>
              <a:buSzPts val="1500"/>
              <a:buChar char="●"/>
              <a:defRPr/>
            </a:lvl4pPr>
            <a:lvl5pPr marL="2286000" lvl="4" indent="-323850" algn="l">
              <a:lnSpc>
                <a:spcPct val="115000"/>
              </a:lnSpc>
              <a:spcBef>
                <a:spcPts val="1500"/>
              </a:spcBef>
              <a:spcAft>
                <a:spcPts val="0"/>
              </a:spcAft>
              <a:buSzPts val="1500"/>
              <a:buChar char="○"/>
              <a:defRPr/>
            </a:lvl5pPr>
            <a:lvl6pPr marL="2743200" lvl="5" indent="-323850" algn="l">
              <a:lnSpc>
                <a:spcPct val="115000"/>
              </a:lnSpc>
              <a:spcBef>
                <a:spcPts val="1500"/>
              </a:spcBef>
              <a:spcAft>
                <a:spcPts val="0"/>
              </a:spcAft>
              <a:buSzPts val="1500"/>
              <a:buChar char="■"/>
              <a:defRPr/>
            </a:lvl6pPr>
            <a:lvl7pPr marL="3200400" lvl="6" indent="-323850" algn="l">
              <a:lnSpc>
                <a:spcPct val="115000"/>
              </a:lnSpc>
              <a:spcBef>
                <a:spcPts val="1500"/>
              </a:spcBef>
              <a:spcAft>
                <a:spcPts val="0"/>
              </a:spcAft>
              <a:buSzPts val="1500"/>
              <a:buChar char="●"/>
              <a:defRPr/>
            </a:lvl7pPr>
            <a:lvl8pPr marL="3657600" lvl="7" indent="-323850" algn="l">
              <a:lnSpc>
                <a:spcPct val="115000"/>
              </a:lnSpc>
              <a:spcBef>
                <a:spcPts val="1500"/>
              </a:spcBef>
              <a:spcAft>
                <a:spcPts val="0"/>
              </a:spcAft>
              <a:buSzPts val="1500"/>
              <a:buChar char="○"/>
              <a:defRPr/>
            </a:lvl8pPr>
            <a:lvl9pPr marL="4114800" lvl="8" indent="-323850" algn="l">
              <a:lnSpc>
                <a:spcPct val="115000"/>
              </a:lnSpc>
              <a:spcBef>
                <a:spcPts val="1500"/>
              </a:spcBef>
              <a:spcAft>
                <a:spcPts val="1500"/>
              </a:spcAft>
              <a:buSzPts val="1500"/>
              <a:buChar char="■"/>
              <a:defRPr/>
            </a:lvl9pPr>
          </a:lstStyle>
          <a:p>
            <a:endParaRPr/>
          </a:p>
        </p:txBody>
      </p:sp>
      <p:sp>
        <p:nvSpPr>
          <p:cNvPr id="67" name="Google Shape;67;p47"/>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68"/>
        <p:cNvGrpSpPr/>
        <p:nvPr/>
      </p:nvGrpSpPr>
      <p:grpSpPr>
        <a:xfrm>
          <a:off x="0" y="0"/>
          <a:ext cx="0" cy="0"/>
          <a:chOff x="0" y="0"/>
          <a:chExt cx="0" cy="0"/>
        </a:xfrm>
      </p:grpSpPr>
      <p:grpSp>
        <p:nvGrpSpPr>
          <p:cNvPr id="69" name="Google Shape;69;p48"/>
          <p:cNvGrpSpPr/>
          <p:nvPr/>
        </p:nvGrpSpPr>
        <p:grpSpPr>
          <a:xfrm>
            <a:off x="830394" y="4169144"/>
            <a:ext cx="745764" cy="45826"/>
            <a:chOff x="4580561" y="2589004"/>
            <a:chExt cx="1064464" cy="25200"/>
          </a:xfrm>
        </p:grpSpPr>
        <p:sp>
          <p:nvSpPr>
            <p:cNvPr id="70" name="Google Shape;70;p48"/>
            <p:cNvSpPr/>
            <p:nvPr/>
          </p:nvSpPr>
          <p:spPr>
            <a:xfrm rot="-5400000">
              <a:off x="5366325" y="2335504"/>
              <a:ext cx="25200" cy="532200"/>
            </a:xfrm>
            <a:prstGeom prst="rect">
              <a:avLst/>
            </a:prstGeom>
            <a:solidFill>
              <a:schemeClr val="l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sp>
          <p:nvSpPr>
            <p:cNvPr id="71" name="Google Shape;71;p48"/>
            <p:cNvSpPr/>
            <p:nvPr/>
          </p:nvSpPr>
          <p:spPr>
            <a:xfrm rot="-5400000">
              <a:off x="4836311" y="2333254"/>
              <a:ext cx="25200" cy="536700"/>
            </a:xfrm>
            <a:prstGeom prst="rect">
              <a:avLst/>
            </a:prstGeom>
            <a:solidFill>
              <a:schemeClr val="l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grpSp>
      <p:sp>
        <p:nvSpPr>
          <p:cNvPr id="72" name="Google Shape;72;p48"/>
          <p:cNvSpPr txBox="1">
            <a:spLocks noGrp="1"/>
          </p:cNvSpPr>
          <p:nvPr>
            <p:ph type="title"/>
          </p:nvPr>
        </p:nvSpPr>
        <p:spPr>
          <a:xfrm>
            <a:off x="729450" y="864300"/>
            <a:ext cx="7021200" cy="2729700"/>
          </a:xfrm>
          <a:prstGeom prst="rect">
            <a:avLst/>
          </a:prstGeom>
          <a:noFill/>
          <a:ln>
            <a:noFill/>
          </a:ln>
        </p:spPr>
        <p:txBody>
          <a:bodyPr spcFirstLastPara="1" wrap="square" lIns="76025" tIns="76025" rIns="76025" bIns="76025" anchor="ctr" anchorCtr="0">
            <a:normAutofit/>
          </a:bodyPr>
          <a:lstStyle>
            <a:lvl1pPr lvl="0" algn="l">
              <a:lnSpc>
                <a:spcPct val="100000"/>
              </a:lnSpc>
              <a:spcBef>
                <a:spcPts val="0"/>
              </a:spcBef>
              <a:spcAft>
                <a:spcPts val="0"/>
              </a:spcAft>
              <a:buClr>
                <a:schemeClr val="lt1"/>
              </a:buClr>
              <a:buSzPts val="3000"/>
              <a:buNone/>
              <a:defRPr sz="3300">
                <a:solidFill>
                  <a:schemeClr val="lt1"/>
                </a:solidFill>
              </a:defRPr>
            </a:lvl1pPr>
            <a:lvl2pPr lvl="1" algn="l">
              <a:lnSpc>
                <a:spcPct val="100000"/>
              </a:lnSpc>
              <a:spcBef>
                <a:spcPts val="0"/>
              </a:spcBef>
              <a:spcAft>
                <a:spcPts val="0"/>
              </a:spcAft>
              <a:buClr>
                <a:schemeClr val="lt1"/>
              </a:buClr>
              <a:buSzPts val="3000"/>
              <a:buNone/>
              <a:defRPr sz="3300">
                <a:solidFill>
                  <a:schemeClr val="lt1"/>
                </a:solidFill>
              </a:defRPr>
            </a:lvl2pPr>
            <a:lvl3pPr lvl="2" algn="l">
              <a:lnSpc>
                <a:spcPct val="100000"/>
              </a:lnSpc>
              <a:spcBef>
                <a:spcPts val="0"/>
              </a:spcBef>
              <a:spcAft>
                <a:spcPts val="0"/>
              </a:spcAft>
              <a:buClr>
                <a:schemeClr val="lt1"/>
              </a:buClr>
              <a:buSzPts val="3000"/>
              <a:buNone/>
              <a:defRPr sz="3300">
                <a:solidFill>
                  <a:schemeClr val="lt1"/>
                </a:solidFill>
              </a:defRPr>
            </a:lvl3pPr>
            <a:lvl4pPr lvl="3" algn="l">
              <a:lnSpc>
                <a:spcPct val="100000"/>
              </a:lnSpc>
              <a:spcBef>
                <a:spcPts val="0"/>
              </a:spcBef>
              <a:spcAft>
                <a:spcPts val="0"/>
              </a:spcAft>
              <a:buClr>
                <a:schemeClr val="lt1"/>
              </a:buClr>
              <a:buSzPts val="3000"/>
              <a:buNone/>
              <a:defRPr sz="3300">
                <a:solidFill>
                  <a:schemeClr val="lt1"/>
                </a:solidFill>
              </a:defRPr>
            </a:lvl4pPr>
            <a:lvl5pPr lvl="4" algn="l">
              <a:lnSpc>
                <a:spcPct val="100000"/>
              </a:lnSpc>
              <a:spcBef>
                <a:spcPts val="0"/>
              </a:spcBef>
              <a:spcAft>
                <a:spcPts val="0"/>
              </a:spcAft>
              <a:buClr>
                <a:schemeClr val="lt1"/>
              </a:buClr>
              <a:buSzPts val="3000"/>
              <a:buNone/>
              <a:defRPr sz="3300">
                <a:solidFill>
                  <a:schemeClr val="lt1"/>
                </a:solidFill>
              </a:defRPr>
            </a:lvl5pPr>
            <a:lvl6pPr lvl="5" algn="l">
              <a:lnSpc>
                <a:spcPct val="100000"/>
              </a:lnSpc>
              <a:spcBef>
                <a:spcPts val="0"/>
              </a:spcBef>
              <a:spcAft>
                <a:spcPts val="0"/>
              </a:spcAft>
              <a:buClr>
                <a:schemeClr val="lt1"/>
              </a:buClr>
              <a:buSzPts val="3000"/>
              <a:buNone/>
              <a:defRPr sz="3300">
                <a:solidFill>
                  <a:schemeClr val="lt1"/>
                </a:solidFill>
              </a:defRPr>
            </a:lvl6pPr>
            <a:lvl7pPr lvl="6" algn="l">
              <a:lnSpc>
                <a:spcPct val="100000"/>
              </a:lnSpc>
              <a:spcBef>
                <a:spcPts val="0"/>
              </a:spcBef>
              <a:spcAft>
                <a:spcPts val="0"/>
              </a:spcAft>
              <a:buClr>
                <a:schemeClr val="lt1"/>
              </a:buClr>
              <a:buSzPts val="3000"/>
              <a:buNone/>
              <a:defRPr sz="3300">
                <a:solidFill>
                  <a:schemeClr val="lt1"/>
                </a:solidFill>
              </a:defRPr>
            </a:lvl7pPr>
            <a:lvl8pPr lvl="7" algn="l">
              <a:lnSpc>
                <a:spcPct val="100000"/>
              </a:lnSpc>
              <a:spcBef>
                <a:spcPts val="0"/>
              </a:spcBef>
              <a:spcAft>
                <a:spcPts val="0"/>
              </a:spcAft>
              <a:buClr>
                <a:schemeClr val="lt1"/>
              </a:buClr>
              <a:buSzPts val="3000"/>
              <a:buNone/>
              <a:defRPr sz="3300">
                <a:solidFill>
                  <a:schemeClr val="lt1"/>
                </a:solidFill>
              </a:defRPr>
            </a:lvl8pPr>
            <a:lvl9pPr lvl="8" algn="l">
              <a:lnSpc>
                <a:spcPct val="100000"/>
              </a:lnSpc>
              <a:spcBef>
                <a:spcPts val="0"/>
              </a:spcBef>
              <a:spcAft>
                <a:spcPts val="0"/>
              </a:spcAft>
              <a:buClr>
                <a:schemeClr val="lt1"/>
              </a:buClr>
              <a:buSzPts val="3000"/>
              <a:buNone/>
              <a:defRPr sz="3300">
                <a:solidFill>
                  <a:schemeClr val="lt1"/>
                </a:solidFill>
              </a:defRPr>
            </a:lvl9pPr>
          </a:lstStyle>
          <a:p>
            <a:endParaRPr/>
          </a:p>
        </p:txBody>
      </p:sp>
      <p:sp>
        <p:nvSpPr>
          <p:cNvPr id="73" name="Google Shape;73;p48"/>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4"/>
        <p:cNvGrpSpPr/>
        <p:nvPr/>
      </p:nvGrpSpPr>
      <p:grpSpPr>
        <a:xfrm>
          <a:off x="0" y="0"/>
          <a:ext cx="0" cy="0"/>
          <a:chOff x="0" y="0"/>
          <a:chExt cx="0" cy="0"/>
        </a:xfrm>
      </p:grpSpPr>
      <p:sp>
        <p:nvSpPr>
          <p:cNvPr id="75" name="Google Shape;75;p49"/>
          <p:cNvSpPr/>
          <p:nvPr/>
        </p:nvSpPr>
        <p:spPr>
          <a:xfrm>
            <a:off x="0" y="0"/>
            <a:ext cx="4572000" cy="5143500"/>
          </a:xfrm>
          <a:prstGeom prst="rect">
            <a:avLst/>
          </a:prstGeom>
          <a:solidFill>
            <a:schemeClr val="lt2"/>
          </a:solidFill>
          <a:ln>
            <a:noFill/>
          </a:ln>
        </p:spPr>
        <p:txBody>
          <a:bodyPr spcFirstLastPara="1" wrap="square" lIns="83800" tIns="83800" rIns="83800" bIns="838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grpSp>
        <p:nvGrpSpPr>
          <p:cNvPr id="76" name="Google Shape;76;p49"/>
          <p:cNvGrpSpPr/>
          <p:nvPr/>
        </p:nvGrpSpPr>
        <p:grpSpPr>
          <a:xfrm>
            <a:off x="830394" y="1191270"/>
            <a:ext cx="745764" cy="45826"/>
            <a:chOff x="4580561" y="2589004"/>
            <a:chExt cx="1064464" cy="25200"/>
          </a:xfrm>
        </p:grpSpPr>
        <p:sp>
          <p:nvSpPr>
            <p:cNvPr id="77" name="Google Shape;77;p49"/>
            <p:cNvSpPr/>
            <p:nvPr/>
          </p:nvSpPr>
          <p:spPr>
            <a:xfrm rot="-5400000">
              <a:off x="5366325" y="2335504"/>
              <a:ext cx="25200" cy="532200"/>
            </a:xfrm>
            <a:prstGeom prst="rect">
              <a:avLst/>
            </a:prstGeom>
            <a:solidFill>
              <a:schemeClr val="accen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accent1"/>
                </a:solidFill>
                <a:latin typeface="Times New Roman"/>
                <a:ea typeface="Times New Roman"/>
                <a:cs typeface="Times New Roman"/>
                <a:sym typeface="Times New Roman"/>
              </a:endParaRPr>
            </a:p>
          </p:txBody>
        </p:sp>
        <p:sp>
          <p:nvSpPr>
            <p:cNvPr id="78" name="Google Shape;78;p49"/>
            <p:cNvSpPr/>
            <p:nvPr/>
          </p:nvSpPr>
          <p:spPr>
            <a:xfrm rot="-5400000">
              <a:off x="4836311" y="2333254"/>
              <a:ext cx="25200" cy="536700"/>
            </a:xfrm>
            <a:prstGeom prst="rect">
              <a:avLst/>
            </a:prstGeom>
            <a:solidFill>
              <a:schemeClr val="accen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accent1"/>
                </a:solidFill>
                <a:latin typeface="Times New Roman"/>
                <a:ea typeface="Times New Roman"/>
                <a:cs typeface="Times New Roman"/>
                <a:sym typeface="Times New Roman"/>
              </a:endParaRPr>
            </a:p>
          </p:txBody>
        </p:sp>
      </p:grpSp>
      <p:sp>
        <p:nvSpPr>
          <p:cNvPr id="79" name="Google Shape;79;p49"/>
          <p:cNvSpPr txBox="1">
            <a:spLocks noGrp="1"/>
          </p:cNvSpPr>
          <p:nvPr>
            <p:ph type="title"/>
          </p:nvPr>
        </p:nvSpPr>
        <p:spPr>
          <a:xfrm>
            <a:off x="730000" y="1318650"/>
            <a:ext cx="3300900" cy="16872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dk1"/>
              </a:buClr>
              <a:buSzPts val="2200"/>
              <a:buNone/>
              <a:defRPr sz="2400">
                <a:solidFill>
                  <a:schemeClr val="dk1"/>
                </a:solidFill>
              </a:defRPr>
            </a:lvl1pPr>
            <a:lvl2pPr lvl="1" algn="l">
              <a:lnSpc>
                <a:spcPct val="100000"/>
              </a:lnSpc>
              <a:spcBef>
                <a:spcPts val="0"/>
              </a:spcBef>
              <a:spcAft>
                <a:spcPts val="0"/>
              </a:spcAft>
              <a:buClr>
                <a:schemeClr val="dk2"/>
              </a:buClr>
              <a:buSzPts val="2200"/>
              <a:buNone/>
              <a:defRPr sz="2400">
                <a:solidFill>
                  <a:schemeClr val="dk2"/>
                </a:solidFill>
              </a:defRPr>
            </a:lvl2pPr>
            <a:lvl3pPr lvl="2" algn="l">
              <a:lnSpc>
                <a:spcPct val="100000"/>
              </a:lnSpc>
              <a:spcBef>
                <a:spcPts val="0"/>
              </a:spcBef>
              <a:spcAft>
                <a:spcPts val="0"/>
              </a:spcAft>
              <a:buClr>
                <a:schemeClr val="dk2"/>
              </a:buClr>
              <a:buSzPts val="2200"/>
              <a:buNone/>
              <a:defRPr sz="2400">
                <a:solidFill>
                  <a:schemeClr val="dk2"/>
                </a:solidFill>
              </a:defRPr>
            </a:lvl3pPr>
            <a:lvl4pPr lvl="3" algn="l">
              <a:lnSpc>
                <a:spcPct val="100000"/>
              </a:lnSpc>
              <a:spcBef>
                <a:spcPts val="0"/>
              </a:spcBef>
              <a:spcAft>
                <a:spcPts val="0"/>
              </a:spcAft>
              <a:buClr>
                <a:schemeClr val="dk2"/>
              </a:buClr>
              <a:buSzPts val="2200"/>
              <a:buNone/>
              <a:defRPr sz="2400">
                <a:solidFill>
                  <a:schemeClr val="dk2"/>
                </a:solidFill>
              </a:defRPr>
            </a:lvl4pPr>
            <a:lvl5pPr lvl="4" algn="l">
              <a:lnSpc>
                <a:spcPct val="100000"/>
              </a:lnSpc>
              <a:spcBef>
                <a:spcPts val="0"/>
              </a:spcBef>
              <a:spcAft>
                <a:spcPts val="0"/>
              </a:spcAft>
              <a:buClr>
                <a:schemeClr val="dk2"/>
              </a:buClr>
              <a:buSzPts val="2200"/>
              <a:buNone/>
              <a:defRPr sz="2400">
                <a:solidFill>
                  <a:schemeClr val="dk2"/>
                </a:solidFill>
              </a:defRPr>
            </a:lvl5pPr>
            <a:lvl6pPr lvl="5" algn="l">
              <a:lnSpc>
                <a:spcPct val="100000"/>
              </a:lnSpc>
              <a:spcBef>
                <a:spcPts val="0"/>
              </a:spcBef>
              <a:spcAft>
                <a:spcPts val="0"/>
              </a:spcAft>
              <a:buClr>
                <a:schemeClr val="dk2"/>
              </a:buClr>
              <a:buSzPts val="2200"/>
              <a:buNone/>
              <a:defRPr sz="2400">
                <a:solidFill>
                  <a:schemeClr val="dk2"/>
                </a:solidFill>
              </a:defRPr>
            </a:lvl6pPr>
            <a:lvl7pPr lvl="6" algn="l">
              <a:lnSpc>
                <a:spcPct val="100000"/>
              </a:lnSpc>
              <a:spcBef>
                <a:spcPts val="0"/>
              </a:spcBef>
              <a:spcAft>
                <a:spcPts val="0"/>
              </a:spcAft>
              <a:buClr>
                <a:schemeClr val="dk2"/>
              </a:buClr>
              <a:buSzPts val="2200"/>
              <a:buNone/>
              <a:defRPr sz="2400">
                <a:solidFill>
                  <a:schemeClr val="dk2"/>
                </a:solidFill>
              </a:defRPr>
            </a:lvl7pPr>
            <a:lvl8pPr lvl="7" algn="l">
              <a:lnSpc>
                <a:spcPct val="100000"/>
              </a:lnSpc>
              <a:spcBef>
                <a:spcPts val="0"/>
              </a:spcBef>
              <a:spcAft>
                <a:spcPts val="0"/>
              </a:spcAft>
              <a:buClr>
                <a:schemeClr val="dk2"/>
              </a:buClr>
              <a:buSzPts val="2200"/>
              <a:buNone/>
              <a:defRPr sz="2400">
                <a:solidFill>
                  <a:schemeClr val="dk2"/>
                </a:solidFill>
              </a:defRPr>
            </a:lvl8pPr>
            <a:lvl9pPr lvl="8" algn="l">
              <a:lnSpc>
                <a:spcPct val="100000"/>
              </a:lnSpc>
              <a:spcBef>
                <a:spcPts val="0"/>
              </a:spcBef>
              <a:spcAft>
                <a:spcPts val="0"/>
              </a:spcAft>
              <a:buClr>
                <a:schemeClr val="dk2"/>
              </a:buClr>
              <a:buSzPts val="2200"/>
              <a:buNone/>
              <a:defRPr sz="2400">
                <a:solidFill>
                  <a:schemeClr val="dk2"/>
                </a:solidFill>
              </a:defRPr>
            </a:lvl9pPr>
          </a:lstStyle>
          <a:p>
            <a:endParaRPr/>
          </a:p>
        </p:txBody>
      </p:sp>
      <p:sp>
        <p:nvSpPr>
          <p:cNvPr id="80" name="Google Shape;80;p49"/>
          <p:cNvSpPr txBox="1">
            <a:spLocks noGrp="1"/>
          </p:cNvSpPr>
          <p:nvPr>
            <p:ph type="subTitle" idx="1"/>
          </p:nvPr>
        </p:nvSpPr>
        <p:spPr>
          <a:xfrm>
            <a:off x="724950" y="3161525"/>
            <a:ext cx="3300900" cy="7590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300"/>
              <a:buNone/>
              <a:defRPr sz="1500"/>
            </a:lvl2pPr>
            <a:lvl3pPr lvl="2" algn="l">
              <a:lnSpc>
                <a:spcPct val="100000"/>
              </a:lnSpc>
              <a:spcBef>
                <a:spcPts val="0"/>
              </a:spcBef>
              <a:spcAft>
                <a:spcPts val="0"/>
              </a:spcAft>
              <a:buSzPts val="1300"/>
              <a:buNone/>
              <a:defRPr sz="1500"/>
            </a:lvl3pPr>
            <a:lvl4pPr lvl="3" algn="l">
              <a:lnSpc>
                <a:spcPct val="100000"/>
              </a:lnSpc>
              <a:spcBef>
                <a:spcPts val="0"/>
              </a:spcBef>
              <a:spcAft>
                <a:spcPts val="0"/>
              </a:spcAft>
              <a:buSzPts val="1300"/>
              <a:buNone/>
              <a:defRPr sz="1500"/>
            </a:lvl4pPr>
            <a:lvl5pPr lvl="4" algn="l">
              <a:lnSpc>
                <a:spcPct val="100000"/>
              </a:lnSpc>
              <a:spcBef>
                <a:spcPts val="0"/>
              </a:spcBef>
              <a:spcAft>
                <a:spcPts val="0"/>
              </a:spcAft>
              <a:buSzPts val="1300"/>
              <a:buNone/>
              <a:defRPr sz="1500"/>
            </a:lvl5pPr>
            <a:lvl6pPr lvl="5" algn="l">
              <a:lnSpc>
                <a:spcPct val="100000"/>
              </a:lnSpc>
              <a:spcBef>
                <a:spcPts val="0"/>
              </a:spcBef>
              <a:spcAft>
                <a:spcPts val="0"/>
              </a:spcAft>
              <a:buSzPts val="1300"/>
              <a:buNone/>
              <a:defRPr sz="1500"/>
            </a:lvl6pPr>
            <a:lvl7pPr lvl="6" algn="l">
              <a:lnSpc>
                <a:spcPct val="100000"/>
              </a:lnSpc>
              <a:spcBef>
                <a:spcPts val="0"/>
              </a:spcBef>
              <a:spcAft>
                <a:spcPts val="0"/>
              </a:spcAft>
              <a:buSzPts val="1300"/>
              <a:buNone/>
              <a:defRPr sz="1500"/>
            </a:lvl7pPr>
            <a:lvl8pPr lvl="7" algn="l">
              <a:lnSpc>
                <a:spcPct val="100000"/>
              </a:lnSpc>
              <a:spcBef>
                <a:spcPts val="0"/>
              </a:spcBef>
              <a:spcAft>
                <a:spcPts val="0"/>
              </a:spcAft>
              <a:buSzPts val="1300"/>
              <a:buNone/>
              <a:defRPr sz="1500"/>
            </a:lvl8pPr>
            <a:lvl9pPr lvl="8" algn="l">
              <a:lnSpc>
                <a:spcPct val="100000"/>
              </a:lnSpc>
              <a:spcBef>
                <a:spcPts val="0"/>
              </a:spcBef>
              <a:spcAft>
                <a:spcPts val="0"/>
              </a:spcAft>
              <a:buSzPts val="1300"/>
              <a:buNone/>
              <a:defRPr sz="1500"/>
            </a:lvl9pPr>
          </a:lstStyle>
          <a:p>
            <a:endParaRPr/>
          </a:p>
        </p:txBody>
      </p:sp>
      <p:sp>
        <p:nvSpPr>
          <p:cNvPr id="81" name="Google Shape;81;p49"/>
          <p:cNvSpPr txBox="1">
            <a:spLocks noGrp="1"/>
          </p:cNvSpPr>
          <p:nvPr>
            <p:ph type="body" idx="2"/>
          </p:nvPr>
        </p:nvSpPr>
        <p:spPr>
          <a:xfrm>
            <a:off x="5174225" y="1352625"/>
            <a:ext cx="3374400" cy="3025500"/>
          </a:xfrm>
          <a:prstGeom prst="rect">
            <a:avLst/>
          </a:prstGeom>
          <a:noFill/>
          <a:ln>
            <a:noFill/>
          </a:ln>
        </p:spPr>
        <p:txBody>
          <a:bodyPr spcFirstLastPara="1" wrap="square" lIns="76025" tIns="76025" rIns="76025" bIns="76025" anchor="t" anchorCtr="0">
            <a:noAutofit/>
          </a:bodyPr>
          <a:lstStyle>
            <a:lvl1pPr marL="457200" lvl="0" indent="-323850" algn="l">
              <a:lnSpc>
                <a:spcPct val="115000"/>
              </a:lnSpc>
              <a:spcBef>
                <a:spcPts val="0"/>
              </a:spcBef>
              <a:spcAft>
                <a:spcPts val="0"/>
              </a:spcAft>
              <a:buSzPts val="1500"/>
              <a:buChar char="●"/>
              <a:defRPr/>
            </a:lvl1pPr>
            <a:lvl2pPr marL="914400" lvl="1" indent="-323850" algn="l">
              <a:lnSpc>
                <a:spcPct val="115000"/>
              </a:lnSpc>
              <a:spcBef>
                <a:spcPts val="1500"/>
              </a:spcBef>
              <a:spcAft>
                <a:spcPts val="0"/>
              </a:spcAft>
              <a:buSzPts val="1500"/>
              <a:buChar char="○"/>
              <a:defRPr/>
            </a:lvl2pPr>
            <a:lvl3pPr marL="1371600" lvl="2" indent="-323850" algn="l">
              <a:lnSpc>
                <a:spcPct val="115000"/>
              </a:lnSpc>
              <a:spcBef>
                <a:spcPts val="1500"/>
              </a:spcBef>
              <a:spcAft>
                <a:spcPts val="0"/>
              </a:spcAft>
              <a:buSzPts val="1500"/>
              <a:buChar char="■"/>
              <a:defRPr/>
            </a:lvl3pPr>
            <a:lvl4pPr marL="1828800" lvl="3" indent="-323850" algn="l">
              <a:lnSpc>
                <a:spcPct val="115000"/>
              </a:lnSpc>
              <a:spcBef>
                <a:spcPts val="1500"/>
              </a:spcBef>
              <a:spcAft>
                <a:spcPts val="0"/>
              </a:spcAft>
              <a:buSzPts val="1500"/>
              <a:buChar char="●"/>
              <a:defRPr/>
            </a:lvl4pPr>
            <a:lvl5pPr marL="2286000" lvl="4" indent="-323850" algn="l">
              <a:lnSpc>
                <a:spcPct val="115000"/>
              </a:lnSpc>
              <a:spcBef>
                <a:spcPts val="1500"/>
              </a:spcBef>
              <a:spcAft>
                <a:spcPts val="0"/>
              </a:spcAft>
              <a:buSzPts val="1500"/>
              <a:buChar char="○"/>
              <a:defRPr/>
            </a:lvl5pPr>
            <a:lvl6pPr marL="2743200" lvl="5" indent="-323850" algn="l">
              <a:lnSpc>
                <a:spcPct val="115000"/>
              </a:lnSpc>
              <a:spcBef>
                <a:spcPts val="1500"/>
              </a:spcBef>
              <a:spcAft>
                <a:spcPts val="0"/>
              </a:spcAft>
              <a:buSzPts val="1500"/>
              <a:buChar char="■"/>
              <a:defRPr/>
            </a:lvl6pPr>
            <a:lvl7pPr marL="3200400" lvl="6" indent="-323850" algn="l">
              <a:lnSpc>
                <a:spcPct val="115000"/>
              </a:lnSpc>
              <a:spcBef>
                <a:spcPts val="1500"/>
              </a:spcBef>
              <a:spcAft>
                <a:spcPts val="0"/>
              </a:spcAft>
              <a:buSzPts val="1500"/>
              <a:buChar char="●"/>
              <a:defRPr/>
            </a:lvl7pPr>
            <a:lvl8pPr marL="3657600" lvl="7" indent="-323850" algn="l">
              <a:lnSpc>
                <a:spcPct val="115000"/>
              </a:lnSpc>
              <a:spcBef>
                <a:spcPts val="1500"/>
              </a:spcBef>
              <a:spcAft>
                <a:spcPts val="0"/>
              </a:spcAft>
              <a:buSzPts val="1500"/>
              <a:buChar char="○"/>
              <a:defRPr/>
            </a:lvl8pPr>
            <a:lvl9pPr marL="4114800" lvl="8" indent="-323850" algn="l">
              <a:lnSpc>
                <a:spcPct val="115000"/>
              </a:lnSpc>
              <a:spcBef>
                <a:spcPts val="1500"/>
              </a:spcBef>
              <a:spcAft>
                <a:spcPts val="1500"/>
              </a:spcAft>
              <a:buSzPts val="1500"/>
              <a:buChar char="■"/>
              <a:defRPr/>
            </a:lvl9pPr>
          </a:lstStyle>
          <a:p>
            <a:endParaRPr/>
          </a:p>
        </p:txBody>
      </p:sp>
      <p:sp>
        <p:nvSpPr>
          <p:cNvPr id="82" name="Google Shape;82;p49"/>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3"/>
        <p:cNvGrpSpPr/>
        <p:nvPr/>
      </p:nvGrpSpPr>
      <p:grpSpPr>
        <a:xfrm>
          <a:off x="0" y="0"/>
          <a:ext cx="0" cy="0"/>
          <a:chOff x="0" y="0"/>
          <a:chExt cx="0" cy="0"/>
        </a:xfrm>
      </p:grpSpPr>
      <p:sp>
        <p:nvSpPr>
          <p:cNvPr id="84" name="Google Shape;84;p50"/>
          <p:cNvSpPr txBox="1">
            <a:spLocks noGrp="1"/>
          </p:cNvSpPr>
          <p:nvPr>
            <p:ph type="body" idx="1"/>
          </p:nvPr>
        </p:nvSpPr>
        <p:spPr>
          <a:xfrm>
            <a:off x="724950" y="4372551"/>
            <a:ext cx="7697400" cy="460500"/>
          </a:xfrm>
          <a:prstGeom prst="rect">
            <a:avLst/>
          </a:prstGeom>
          <a:noFill/>
          <a:ln>
            <a:noFill/>
          </a:ln>
        </p:spPr>
        <p:txBody>
          <a:bodyPr spcFirstLastPara="1" wrap="square" lIns="76025" tIns="76025" rIns="76025" bIns="76025" anchor="ctr" anchorCtr="0">
            <a:noAutofit/>
          </a:bodyPr>
          <a:lstStyle>
            <a:lvl1pPr marL="457200" lvl="0" indent="-228600" algn="l">
              <a:lnSpc>
                <a:spcPct val="100000"/>
              </a:lnSpc>
              <a:spcBef>
                <a:spcPts val="0"/>
              </a:spcBef>
              <a:spcAft>
                <a:spcPts val="0"/>
              </a:spcAft>
              <a:buSzPts val="1500"/>
              <a:buNone/>
              <a:defRPr/>
            </a:lvl1pPr>
            <a:lvl2pPr marL="914400" lvl="1" indent="-323850" algn="l">
              <a:lnSpc>
                <a:spcPct val="115000"/>
              </a:lnSpc>
              <a:spcBef>
                <a:spcPts val="1300"/>
              </a:spcBef>
              <a:spcAft>
                <a:spcPts val="0"/>
              </a:spcAft>
              <a:buSzPts val="1500"/>
              <a:buChar char="○"/>
              <a:defRPr/>
            </a:lvl2pPr>
            <a:lvl3pPr marL="1371600" lvl="2" indent="-323850" algn="l">
              <a:lnSpc>
                <a:spcPct val="115000"/>
              </a:lnSpc>
              <a:spcBef>
                <a:spcPts val="1300"/>
              </a:spcBef>
              <a:spcAft>
                <a:spcPts val="0"/>
              </a:spcAft>
              <a:buSzPts val="1500"/>
              <a:buChar char="■"/>
              <a:defRPr/>
            </a:lvl3pPr>
            <a:lvl4pPr marL="1828800" lvl="3" indent="-323850" algn="l">
              <a:lnSpc>
                <a:spcPct val="115000"/>
              </a:lnSpc>
              <a:spcBef>
                <a:spcPts val="1300"/>
              </a:spcBef>
              <a:spcAft>
                <a:spcPts val="0"/>
              </a:spcAft>
              <a:buSzPts val="1500"/>
              <a:buChar char="●"/>
              <a:defRPr/>
            </a:lvl4pPr>
            <a:lvl5pPr marL="2286000" lvl="4" indent="-323850" algn="l">
              <a:lnSpc>
                <a:spcPct val="115000"/>
              </a:lnSpc>
              <a:spcBef>
                <a:spcPts val="1300"/>
              </a:spcBef>
              <a:spcAft>
                <a:spcPts val="0"/>
              </a:spcAft>
              <a:buSzPts val="1500"/>
              <a:buChar char="○"/>
              <a:defRPr/>
            </a:lvl5pPr>
            <a:lvl6pPr marL="2743200" lvl="5" indent="-323850" algn="l">
              <a:lnSpc>
                <a:spcPct val="115000"/>
              </a:lnSpc>
              <a:spcBef>
                <a:spcPts val="1300"/>
              </a:spcBef>
              <a:spcAft>
                <a:spcPts val="0"/>
              </a:spcAft>
              <a:buSzPts val="1500"/>
              <a:buChar char="■"/>
              <a:defRPr/>
            </a:lvl6pPr>
            <a:lvl7pPr marL="3200400" lvl="6" indent="-323850" algn="l">
              <a:lnSpc>
                <a:spcPct val="115000"/>
              </a:lnSpc>
              <a:spcBef>
                <a:spcPts val="1300"/>
              </a:spcBef>
              <a:spcAft>
                <a:spcPts val="0"/>
              </a:spcAft>
              <a:buSzPts val="1500"/>
              <a:buChar char="●"/>
              <a:defRPr/>
            </a:lvl7pPr>
            <a:lvl8pPr marL="3657600" lvl="7" indent="-323850" algn="l">
              <a:lnSpc>
                <a:spcPct val="115000"/>
              </a:lnSpc>
              <a:spcBef>
                <a:spcPts val="1300"/>
              </a:spcBef>
              <a:spcAft>
                <a:spcPts val="0"/>
              </a:spcAft>
              <a:buSzPts val="1500"/>
              <a:buChar char="○"/>
              <a:defRPr/>
            </a:lvl8pPr>
            <a:lvl9pPr marL="4114800" lvl="8" indent="-323850" algn="l">
              <a:lnSpc>
                <a:spcPct val="115000"/>
              </a:lnSpc>
              <a:spcBef>
                <a:spcPts val="1300"/>
              </a:spcBef>
              <a:spcAft>
                <a:spcPts val="1300"/>
              </a:spcAft>
              <a:buSzPts val="1500"/>
              <a:buChar char="■"/>
              <a:defRPr/>
            </a:lvl9pPr>
          </a:lstStyle>
          <a:p>
            <a:endParaRPr/>
          </a:p>
        </p:txBody>
      </p:sp>
      <p:sp>
        <p:nvSpPr>
          <p:cNvPr id="85" name="Google Shape;85;p50"/>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86"/>
        <p:cNvGrpSpPr/>
        <p:nvPr/>
      </p:nvGrpSpPr>
      <p:grpSpPr>
        <a:xfrm>
          <a:off x="0" y="0"/>
          <a:ext cx="0" cy="0"/>
          <a:chOff x="0" y="0"/>
          <a:chExt cx="0" cy="0"/>
        </a:xfrm>
      </p:grpSpPr>
      <p:grpSp>
        <p:nvGrpSpPr>
          <p:cNvPr id="87" name="Google Shape;87;p51"/>
          <p:cNvGrpSpPr/>
          <p:nvPr/>
        </p:nvGrpSpPr>
        <p:grpSpPr>
          <a:xfrm>
            <a:off x="830394" y="4169144"/>
            <a:ext cx="745764" cy="45826"/>
            <a:chOff x="4580561" y="2589004"/>
            <a:chExt cx="1064464" cy="25200"/>
          </a:xfrm>
        </p:grpSpPr>
        <p:sp>
          <p:nvSpPr>
            <p:cNvPr id="88" name="Google Shape;88;p51"/>
            <p:cNvSpPr/>
            <p:nvPr/>
          </p:nvSpPr>
          <p:spPr>
            <a:xfrm rot="-5400000">
              <a:off x="5366325" y="2335504"/>
              <a:ext cx="25200" cy="532200"/>
            </a:xfrm>
            <a:prstGeom prst="rect">
              <a:avLst/>
            </a:prstGeom>
            <a:solidFill>
              <a:schemeClr val="l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sp>
          <p:nvSpPr>
            <p:cNvPr id="89" name="Google Shape;89;p51"/>
            <p:cNvSpPr/>
            <p:nvPr/>
          </p:nvSpPr>
          <p:spPr>
            <a:xfrm rot="-5400000">
              <a:off x="4836311" y="2333254"/>
              <a:ext cx="25200" cy="536700"/>
            </a:xfrm>
            <a:prstGeom prst="rect">
              <a:avLst/>
            </a:prstGeom>
            <a:solidFill>
              <a:schemeClr val="l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grpSp>
      <p:sp>
        <p:nvSpPr>
          <p:cNvPr id="90" name="Google Shape;90;p51"/>
          <p:cNvSpPr txBox="1">
            <a:spLocks noGrp="1"/>
          </p:cNvSpPr>
          <p:nvPr>
            <p:ph type="title"/>
          </p:nvPr>
        </p:nvSpPr>
        <p:spPr>
          <a:xfrm>
            <a:off x="729450" y="733950"/>
            <a:ext cx="7688400" cy="12447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dk1"/>
              </a:buClr>
              <a:buSzPts val="6700"/>
              <a:buNone/>
              <a:defRPr sz="7300">
                <a:solidFill>
                  <a:schemeClr val="dk1"/>
                </a:solidFill>
              </a:defRPr>
            </a:lvl1pPr>
            <a:lvl2pPr lvl="1" algn="l">
              <a:lnSpc>
                <a:spcPct val="100000"/>
              </a:lnSpc>
              <a:spcBef>
                <a:spcPts val="0"/>
              </a:spcBef>
              <a:spcAft>
                <a:spcPts val="0"/>
              </a:spcAft>
              <a:buClr>
                <a:schemeClr val="lt1"/>
              </a:buClr>
              <a:buSzPts val="6700"/>
              <a:buNone/>
              <a:defRPr sz="7300">
                <a:solidFill>
                  <a:schemeClr val="lt1"/>
                </a:solidFill>
              </a:defRPr>
            </a:lvl2pPr>
            <a:lvl3pPr lvl="2" algn="l">
              <a:lnSpc>
                <a:spcPct val="100000"/>
              </a:lnSpc>
              <a:spcBef>
                <a:spcPts val="0"/>
              </a:spcBef>
              <a:spcAft>
                <a:spcPts val="0"/>
              </a:spcAft>
              <a:buClr>
                <a:schemeClr val="lt1"/>
              </a:buClr>
              <a:buSzPts val="6700"/>
              <a:buNone/>
              <a:defRPr sz="7300">
                <a:solidFill>
                  <a:schemeClr val="lt1"/>
                </a:solidFill>
              </a:defRPr>
            </a:lvl3pPr>
            <a:lvl4pPr lvl="3" algn="l">
              <a:lnSpc>
                <a:spcPct val="100000"/>
              </a:lnSpc>
              <a:spcBef>
                <a:spcPts val="0"/>
              </a:spcBef>
              <a:spcAft>
                <a:spcPts val="0"/>
              </a:spcAft>
              <a:buClr>
                <a:schemeClr val="lt1"/>
              </a:buClr>
              <a:buSzPts val="6700"/>
              <a:buNone/>
              <a:defRPr sz="7300">
                <a:solidFill>
                  <a:schemeClr val="lt1"/>
                </a:solidFill>
              </a:defRPr>
            </a:lvl4pPr>
            <a:lvl5pPr lvl="4" algn="l">
              <a:lnSpc>
                <a:spcPct val="100000"/>
              </a:lnSpc>
              <a:spcBef>
                <a:spcPts val="0"/>
              </a:spcBef>
              <a:spcAft>
                <a:spcPts val="0"/>
              </a:spcAft>
              <a:buClr>
                <a:schemeClr val="lt1"/>
              </a:buClr>
              <a:buSzPts val="6700"/>
              <a:buNone/>
              <a:defRPr sz="7300">
                <a:solidFill>
                  <a:schemeClr val="lt1"/>
                </a:solidFill>
              </a:defRPr>
            </a:lvl5pPr>
            <a:lvl6pPr lvl="5" algn="l">
              <a:lnSpc>
                <a:spcPct val="100000"/>
              </a:lnSpc>
              <a:spcBef>
                <a:spcPts val="0"/>
              </a:spcBef>
              <a:spcAft>
                <a:spcPts val="0"/>
              </a:spcAft>
              <a:buClr>
                <a:schemeClr val="lt1"/>
              </a:buClr>
              <a:buSzPts val="6700"/>
              <a:buNone/>
              <a:defRPr sz="7300">
                <a:solidFill>
                  <a:schemeClr val="lt1"/>
                </a:solidFill>
              </a:defRPr>
            </a:lvl6pPr>
            <a:lvl7pPr lvl="6" algn="l">
              <a:lnSpc>
                <a:spcPct val="100000"/>
              </a:lnSpc>
              <a:spcBef>
                <a:spcPts val="0"/>
              </a:spcBef>
              <a:spcAft>
                <a:spcPts val="0"/>
              </a:spcAft>
              <a:buClr>
                <a:schemeClr val="lt1"/>
              </a:buClr>
              <a:buSzPts val="6700"/>
              <a:buNone/>
              <a:defRPr sz="7300">
                <a:solidFill>
                  <a:schemeClr val="lt1"/>
                </a:solidFill>
              </a:defRPr>
            </a:lvl7pPr>
            <a:lvl8pPr lvl="7" algn="l">
              <a:lnSpc>
                <a:spcPct val="100000"/>
              </a:lnSpc>
              <a:spcBef>
                <a:spcPts val="0"/>
              </a:spcBef>
              <a:spcAft>
                <a:spcPts val="0"/>
              </a:spcAft>
              <a:buClr>
                <a:schemeClr val="lt1"/>
              </a:buClr>
              <a:buSzPts val="6700"/>
              <a:buNone/>
              <a:defRPr sz="7300">
                <a:solidFill>
                  <a:schemeClr val="lt1"/>
                </a:solidFill>
              </a:defRPr>
            </a:lvl8pPr>
            <a:lvl9pPr lvl="8" algn="l">
              <a:lnSpc>
                <a:spcPct val="100000"/>
              </a:lnSpc>
              <a:spcBef>
                <a:spcPts val="0"/>
              </a:spcBef>
              <a:spcAft>
                <a:spcPts val="0"/>
              </a:spcAft>
              <a:buClr>
                <a:schemeClr val="lt1"/>
              </a:buClr>
              <a:buSzPts val="6700"/>
              <a:buNone/>
              <a:defRPr sz="7300">
                <a:solidFill>
                  <a:schemeClr val="lt1"/>
                </a:solidFill>
              </a:defRPr>
            </a:lvl9pPr>
          </a:lstStyle>
          <a:p>
            <a:endParaRPr/>
          </a:p>
        </p:txBody>
      </p:sp>
      <p:sp>
        <p:nvSpPr>
          <p:cNvPr id="91" name="Google Shape;91;p51"/>
          <p:cNvSpPr txBox="1">
            <a:spLocks noGrp="1"/>
          </p:cNvSpPr>
          <p:nvPr>
            <p:ph type="body" idx="1"/>
          </p:nvPr>
        </p:nvSpPr>
        <p:spPr>
          <a:xfrm>
            <a:off x="729450" y="2272888"/>
            <a:ext cx="7688400" cy="1580400"/>
          </a:xfrm>
          <a:prstGeom prst="rect">
            <a:avLst/>
          </a:prstGeom>
          <a:noFill/>
          <a:ln>
            <a:noFill/>
          </a:ln>
        </p:spPr>
        <p:txBody>
          <a:bodyPr spcFirstLastPara="1" wrap="square" lIns="76025" tIns="76025" rIns="76025" bIns="76025" anchor="t" anchorCtr="0">
            <a:noAutofit/>
          </a:bodyPr>
          <a:lstStyle>
            <a:lvl1pPr marL="457200" lvl="0" indent="-336550" algn="l">
              <a:lnSpc>
                <a:spcPct val="115000"/>
              </a:lnSpc>
              <a:spcBef>
                <a:spcPts val="0"/>
              </a:spcBef>
              <a:spcAft>
                <a:spcPts val="0"/>
              </a:spcAft>
              <a:buSzPts val="1700"/>
              <a:buChar char="●"/>
              <a:defRPr sz="1800"/>
            </a:lvl1pPr>
            <a:lvl2pPr marL="914400" lvl="1" indent="-336550" algn="l">
              <a:lnSpc>
                <a:spcPct val="115000"/>
              </a:lnSpc>
              <a:spcBef>
                <a:spcPts val="1500"/>
              </a:spcBef>
              <a:spcAft>
                <a:spcPts val="0"/>
              </a:spcAft>
              <a:buSzPts val="1700"/>
              <a:buChar char="○"/>
              <a:defRPr sz="1800"/>
            </a:lvl2pPr>
            <a:lvl3pPr marL="1371600" lvl="2" indent="-336550" algn="l">
              <a:lnSpc>
                <a:spcPct val="115000"/>
              </a:lnSpc>
              <a:spcBef>
                <a:spcPts val="1500"/>
              </a:spcBef>
              <a:spcAft>
                <a:spcPts val="0"/>
              </a:spcAft>
              <a:buSzPts val="1700"/>
              <a:buChar char="■"/>
              <a:defRPr sz="1800"/>
            </a:lvl3pPr>
            <a:lvl4pPr marL="1828800" lvl="3" indent="-336550" algn="l">
              <a:lnSpc>
                <a:spcPct val="115000"/>
              </a:lnSpc>
              <a:spcBef>
                <a:spcPts val="1500"/>
              </a:spcBef>
              <a:spcAft>
                <a:spcPts val="0"/>
              </a:spcAft>
              <a:buSzPts val="1700"/>
              <a:buChar char="●"/>
              <a:defRPr sz="1800"/>
            </a:lvl4pPr>
            <a:lvl5pPr marL="2286000" lvl="4" indent="-336550" algn="l">
              <a:lnSpc>
                <a:spcPct val="115000"/>
              </a:lnSpc>
              <a:spcBef>
                <a:spcPts val="1500"/>
              </a:spcBef>
              <a:spcAft>
                <a:spcPts val="0"/>
              </a:spcAft>
              <a:buSzPts val="1700"/>
              <a:buChar char="○"/>
              <a:defRPr sz="1800"/>
            </a:lvl5pPr>
            <a:lvl6pPr marL="2743200" lvl="5" indent="-336550" algn="l">
              <a:lnSpc>
                <a:spcPct val="115000"/>
              </a:lnSpc>
              <a:spcBef>
                <a:spcPts val="1500"/>
              </a:spcBef>
              <a:spcAft>
                <a:spcPts val="0"/>
              </a:spcAft>
              <a:buSzPts val="1700"/>
              <a:buChar char="■"/>
              <a:defRPr sz="1800"/>
            </a:lvl6pPr>
            <a:lvl7pPr marL="3200400" lvl="6" indent="-336550" algn="l">
              <a:lnSpc>
                <a:spcPct val="115000"/>
              </a:lnSpc>
              <a:spcBef>
                <a:spcPts val="1500"/>
              </a:spcBef>
              <a:spcAft>
                <a:spcPts val="0"/>
              </a:spcAft>
              <a:buSzPts val="1700"/>
              <a:buChar char="●"/>
              <a:defRPr sz="1800"/>
            </a:lvl7pPr>
            <a:lvl8pPr marL="3657600" lvl="7" indent="-336550" algn="l">
              <a:lnSpc>
                <a:spcPct val="115000"/>
              </a:lnSpc>
              <a:spcBef>
                <a:spcPts val="1500"/>
              </a:spcBef>
              <a:spcAft>
                <a:spcPts val="0"/>
              </a:spcAft>
              <a:buSzPts val="1700"/>
              <a:buChar char="○"/>
              <a:defRPr sz="1800"/>
            </a:lvl8pPr>
            <a:lvl9pPr marL="4114800" lvl="8" indent="-336550" algn="l">
              <a:lnSpc>
                <a:spcPct val="115000"/>
              </a:lnSpc>
              <a:spcBef>
                <a:spcPts val="1500"/>
              </a:spcBef>
              <a:spcAft>
                <a:spcPts val="1500"/>
              </a:spcAft>
              <a:buSzPts val="1700"/>
              <a:buChar char="■"/>
              <a:defRPr sz="1800"/>
            </a:lvl9pPr>
          </a:lstStyle>
          <a:p>
            <a:endParaRPr/>
          </a:p>
        </p:txBody>
      </p:sp>
      <p:sp>
        <p:nvSpPr>
          <p:cNvPr id="92" name="Google Shape;92;p51"/>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1">
  <p:cSld name="Big number 1">
    <p:bg>
      <p:bgPr>
        <a:solidFill>
          <a:schemeClr val="dk1"/>
        </a:solidFill>
        <a:effectLst/>
      </p:bgPr>
    </p:bg>
    <p:spTree>
      <p:nvGrpSpPr>
        <p:cNvPr id="1" name="Shape 93"/>
        <p:cNvGrpSpPr/>
        <p:nvPr/>
      </p:nvGrpSpPr>
      <p:grpSpPr>
        <a:xfrm>
          <a:off x="0" y="0"/>
          <a:ext cx="0" cy="0"/>
          <a:chOff x="0" y="0"/>
          <a:chExt cx="0" cy="0"/>
        </a:xfrm>
      </p:grpSpPr>
      <p:grpSp>
        <p:nvGrpSpPr>
          <p:cNvPr id="94" name="Google Shape;94;p52"/>
          <p:cNvGrpSpPr/>
          <p:nvPr/>
        </p:nvGrpSpPr>
        <p:grpSpPr>
          <a:xfrm>
            <a:off x="830394" y="4169144"/>
            <a:ext cx="745764" cy="45826"/>
            <a:chOff x="4580561" y="2589004"/>
            <a:chExt cx="1064464" cy="25200"/>
          </a:xfrm>
        </p:grpSpPr>
        <p:sp>
          <p:nvSpPr>
            <p:cNvPr id="95" name="Google Shape;95;p52"/>
            <p:cNvSpPr/>
            <p:nvPr/>
          </p:nvSpPr>
          <p:spPr>
            <a:xfrm rot="-5400000">
              <a:off x="5366325" y="2335504"/>
              <a:ext cx="25200" cy="532200"/>
            </a:xfrm>
            <a:prstGeom prst="rect">
              <a:avLst/>
            </a:prstGeom>
            <a:solidFill>
              <a:schemeClr val="l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sp>
          <p:nvSpPr>
            <p:cNvPr id="96" name="Google Shape;96;p52"/>
            <p:cNvSpPr/>
            <p:nvPr/>
          </p:nvSpPr>
          <p:spPr>
            <a:xfrm rot="-5400000">
              <a:off x="4836311" y="2333254"/>
              <a:ext cx="25200" cy="536700"/>
            </a:xfrm>
            <a:prstGeom prst="rect">
              <a:avLst/>
            </a:prstGeom>
            <a:solidFill>
              <a:schemeClr val="l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grpSp>
      <p:sp>
        <p:nvSpPr>
          <p:cNvPr id="97" name="Google Shape;97;p52"/>
          <p:cNvSpPr txBox="1">
            <a:spLocks noGrp="1"/>
          </p:cNvSpPr>
          <p:nvPr>
            <p:ph type="title"/>
          </p:nvPr>
        </p:nvSpPr>
        <p:spPr>
          <a:xfrm>
            <a:off x="729450" y="733950"/>
            <a:ext cx="7688400" cy="12447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lt1"/>
              </a:buClr>
              <a:buSzPts val="6700"/>
              <a:buNone/>
              <a:defRPr sz="7300">
                <a:solidFill>
                  <a:schemeClr val="lt1"/>
                </a:solidFill>
              </a:defRPr>
            </a:lvl1pPr>
            <a:lvl2pPr lvl="1" algn="l">
              <a:lnSpc>
                <a:spcPct val="100000"/>
              </a:lnSpc>
              <a:spcBef>
                <a:spcPts val="0"/>
              </a:spcBef>
              <a:spcAft>
                <a:spcPts val="0"/>
              </a:spcAft>
              <a:buClr>
                <a:schemeClr val="lt1"/>
              </a:buClr>
              <a:buSzPts val="6700"/>
              <a:buNone/>
              <a:defRPr sz="7300">
                <a:solidFill>
                  <a:schemeClr val="lt1"/>
                </a:solidFill>
              </a:defRPr>
            </a:lvl2pPr>
            <a:lvl3pPr lvl="2" algn="l">
              <a:lnSpc>
                <a:spcPct val="100000"/>
              </a:lnSpc>
              <a:spcBef>
                <a:spcPts val="0"/>
              </a:spcBef>
              <a:spcAft>
                <a:spcPts val="0"/>
              </a:spcAft>
              <a:buClr>
                <a:schemeClr val="lt1"/>
              </a:buClr>
              <a:buSzPts val="6700"/>
              <a:buNone/>
              <a:defRPr sz="7300">
                <a:solidFill>
                  <a:schemeClr val="lt1"/>
                </a:solidFill>
              </a:defRPr>
            </a:lvl3pPr>
            <a:lvl4pPr lvl="3" algn="l">
              <a:lnSpc>
                <a:spcPct val="100000"/>
              </a:lnSpc>
              <a:spcBef>
                <a:spcPts val="0"/>
              </a:spcBef>
              <a:spcAft>
                <a:spcPts val="0"/>
              </a:spcAft>
              <a:buClr>
                <a:schemeClr val="lt1"/>
              </a:buClr>
              <a:buSzPts val="6700"/>
              <a:buNone/>
              <a:defRPr sz="7300">
                <a:solidFill>
                  <a:schemeClr val="lt1"/>
                </a:solidFill>
              </a:defRPr>
            </a:lvl4pPr>
            <a:lvl5pPr lvl="4" algn="l">
              <a:lnSpc>
                <a:spcPct val="100000"/>
              </a:lnSpc>
              <a:spcBef>
                <a:spcPts val="0"/>
              </a:spcBef>
              <a:spcAft>
                <a:spcPts val="0"/>
              </a:spcAft>
              <a:buClr>
                <a:schemeClr val="lt1"/>
              </a:buClr>
              <a:buSzPts val="6700"/>
              <a:buNone/>
              <a:defRPr sz="7300">
                <a:solidFill>
                  <a:schemeClr val="lt1"/>
                </a:solidFill>
              </a:defRPr>
            </a:lvl5pPr>
            <a:lvl6pPr lvl="5" algn="l">
              <a:lnSpc>
                <a:spcPct val="100000"/>
              </a:lnSpc>
              <a:spcBef>
                <a:spcPts val="0"/>
              </a:spcBef>
              <a:spcAft>
                <a:spcPts val="0"/>
              </a:spcAft>
              <a:buClr>
                <a:schemeClr val="lt1"/>
              </a:buClr>
              <a:buSzPts val="6700"/>
              <a:buNone/>
              <a:defRPr sz="7300">
                <a:solidFill>
                  <a:schemeClr val="lt1"/>
                </a:solidFill>
              </a:defRPr>
            </a:lvl6pPr>
            <a:lvl7pPr lvl="6" algn="l">
              <a:lnSpc>
                <a:spcPct val="100000"/>
              </a:lnSpc>
              <a:spcBef>
                <a:spcPts val="0"/>
              </a:spcBef>
              <a:spcAft>
                <a:spcPts val="0"/>
              </a:spcAft>
              <a:buClr>
                <a:schemeClr val="lt1"/>
              </a:buClr>
              <a:buSzPts val="6700"/>
              <a:buNone/>
              <a:defRPr sz="7300">
                <a:solidFill>
                  <a:schemeClr val="lt1"/>
                </a:solidFill>
              </a:defRPr>
            </a:lvl7pPr>
            <a:lvl8pPr lvl="7" algn="l">
              <a:lnSpc>
                <a:spcPct val="100000"/>
              </a:lnSpc>
              <a:spcBef>
                <a:spcPts val="0"/>
              </a:spcBef>
              <a:spcAft>
                <a:spcPts val="0"/>
              </a:spcAft>
              <a:buClr>
                <a:schemeClr val="lt1"/>
              </a:buClr>
              <a:buSzPts val="6700"/>
              <a:buNone/>
              <a:defRPr sz="7300">
                <a:solidFill>
                  <a:schemeClr val="lt1"/>
                </a:solidFill>
              </a:defRPr>
            </a:lvl8pPr>
            <a:lvl9pPr lvl="8" algn="l">
              <a:lnSpc>
                <a:spcPct val="100000"/>
              </a:lnSpc>
              <a:spcBef>
                <a:spcPts val="0"/>
              </a:spcBef>
              <a:spcAft>
                <a:spcPts val="0"/>
              </a:spcAft>
              <a:buClr>
                <a:schemeClr val="lt1"/>
              </a:buClr>
              <a:buSzPts val="6700"/>
              <a:buNone/>
              <a:defRPr sz="7300">
                <a:solidFill>
                  <a:schemeClr val="lt1"/>
                </a:solidFill>
              </a:defRPr>
            </a:lvl9pPr>
          </a:lstStyle>
          <a:p>
            <a:endParaRPr/>
          </a:p>
        </p:txBody>
      </p:sp>
      <p:sp>
        <p:nvSpPr>
          <p:cNvPr id="98" name="Google Shape;98;p52"/>
          <p:cNvSpPr txBox="1">
            <a:spLocks noGrp="1"/>
          </p:cNvSpPr>
          <p:nvPr>
            <p:ph type="body" idx="1"/>
          </p:nvPr>
        </p:nvSpPr>
        <p:spPr>
          <a:xfrm>
            <a:off x="729450" y="2272888"/>
            <a:ext cx="7688400" cy="1580400"/>
          </a:xfrm>
          <a:prstGeom prst="rect">
            <a:avLst/>
          </a:prstGeom>
          <a:noFill/>
          <a:ln>
            <a:noFill/>
          </a:ln>
        </p:spPr>
        <p:txBody>
          <a:bodyPr spcFirstLastPara="1" wrap="square" lIns="76025" tIns="76025" rIns="76025" bIns="76025" anchor="t" anchorCtr="0">
            <a:noAutofit/>
          </a:bodyPr>
          <a:lstStyle>
            <a:lvl1pPr marL="457200" lvl="0" indent="-323850" algn="l">
              <a:lnSpc>
                <a:spcPct val="115000"/>
              </a:lnSpc>
              <a:spcBef>
                <a:spcPts val="0"/>
              </a:spcBef>
              <a:spcAft>
                <a:spcPts val="0"/>
              </a:spcAft>
              <a:buClr>
                <a:schemeClr val="lt1"/>
              </a:buClr>
              <a:buSzPts val="1500"/>
              <a:buChar char="●"/>
              <a:defRPr>
                <a:solidFill>
                  <a:schemeClr val="lt1"/>
                </a:solidFill>
              </a:defRPr>
            </a:lvl1pPr>
            <a:lvl2pPr marL="914400" lvl="1" indent="-323850" algn="l">
              <a:lnSpc>
                <a:spcPct val="115000"/>
              </a:lnSpc>
              <a:spcBef>
                <a:spcPts val="1500"/>
              </a:spcBef>
              <a:spcAft>
                <a:spcPts val="0"/>
              </a:spcAft>
              <a:buClr>
                <a:schemeClr val="lt1"/>
              </a:buClr>
              <a:buSzPts val="1500"/>
              <a:buChar char="○"/>
              <a:defRPr>
                <a:solidFill>
                  <a:schemeClr val="lt1"/>
                </a:solidFill>
              </a:defRPr>
            </a:lvl2pPr>
            <a:lvl3pPr marL="1371600" lvl="2" indent="-323850" algn="l">
              <a:lnSpc>
                <a:spcPct val="115000"/>
              </a:lnSpc>
              <a:spcBef>
                <a:spcPts val="1500"/>
              </a:spcBef>
              <a:spcAft>
                <a:spcPts val="0"/>
              </a:spcAft>
              <a:buClr>
                <a:schemeClr val="lt1"/>
              </a:buClr>
              <a:buSzPts val="1500"/>
              <a:buChar char="■"/>
              <a:defRPr>
                <a:solidFill>
                  <a:schemeClr val="lt1"/>
                </a:solidFill>
              </a:defRPr>
            </a:lvl3pPr>
            <a:lvl4pPr marL="1828800" lvl="3" indent="-323850" algn="l">
              <a:lnSpc>
                <a:spcPct val="115000"/>
              </a:lnSpc>
              <a:spcBef>
                <a:spcPts val="1500"/>
              </a:spcBef>
              <a:spcAft>
                <a:spcPts val="0"/>
              </a:spcAft>
              <a:buClr>
                <a:schemeClr val="lt1"/>
              </a:buClr>
              <a:buSzPts val="1500"/>
              <a:buChar char="●"/>
              <a:defRPr>
                <a:solidFill>
                  <a:schemeClr val="lt1"/>
                </a:solidFill>
              </a:defRPr>
            </a:lvl4pPr>
            <a:lvl5pPr marL="2286000" lvl="4" indent="-323850" algn="l">
              <a:lnSpc>
                <a:spcPct val="115000"/>
              </a:lnSpc>
              <a:spcBef>
                <a:spcPts val="1500"/>
              </a:spcBef>
              <a:spcAft>
                <a:spcPts val="0"/>
              </a:spcAft>
              <a:buClr>
                <a:schemeClr val="lt1"/>
              </a:buClr>
              <a:buSzPts val="1500"/>
              <a:buChar char="○"/>
              <a:defRPr>
                <a:solidFill>
                  <a:schemeClr val="lt1"/>
                </a:solidFill>
              </a:defRPr>
            </a:lvl5pPr>
            <a:lvl6pPr marL="2743200" lvl="5" indent="-323850" algn="l">
              <a:lnSpc>
                <a:spcPct val="115000"/>
              </a:lnSpc>
              <a:spcBef>
                <a:spcPts val="1500"/>
              </a:spcBef>
              <a:spcAft>
                <a:spcPts val="0"/>
              </a:spcAft>
              <a:buClr>
                <a:schemeClr val="lt1"/>
              </a:buClr>
              <a:buSzPts val="1500"/>
              <a:buChar char="■"/>
              <a:defRPr>
                <a:solidFill>
                  <a:schemeClr val="lt1"/>
                </a:solidFill>
              </a:defRPr>
            </a:lvl6pPr>
            <a:lvl7pPr marL="3200400" lvl="6" indent="-323850" algn="l">
              <a:lnSpc>
                <a:spcPct val="115000"/>
              </a:lnSpc>
              <a:spcBef>
                <a:spcPts val="1500"/>
              </a:spcBef>
              <a:spcAft>
                <a:spcPts val="0"/>
              </a:spcAft>
              <a:buClr>
                <a:schemeClr val="lt1"/>
              </a:buClr>
              <a:buSzPts val="1500"/>
              <a:buChar char="●"/>
              <a:defRPr>
                <a:solidFill>
                  <a:schemeClr val="lt1"/>
                </a:solidFill>
              </a:defRPr>
            </a:lvl7pPr>
            <a:lvl8pPr marL="3657600" lvl="7" indent="-323850" algn="l">
              <a:lnSpc>
                <a:spcPct val="115000"/>
              </a:lnSpc>
              <a:spcBef>
                <a:spcPts val="1500"/>
              </a:spcBef>
              <a:spcAft>
                <a:spcPts val="0"/>
              </a:spcAft>
              <a:buClr>
                <a:schemeClr val="lt1"/>
              </a:buClr>
              <a:buSzPts val="1500"/>
              <a:buChar char="○"/>
              <a:defRPr>
                <a:solidFill>
                  <a:schemeClr val="lt1"/>
                </a:solidFill>
              </a:defRPr>
            </a:lvl8pPr>
            <a:lvl9pPr marL="4114800" lvl="8" indent="-323850" algn="l">
              <a:lnSpc>
                <a:spcPct val="115000"/>
              </a:lnSpc>
              <a:spcBef>
                <a:spcPts val="1500"/>
              </a:spcBef>
              <a:spcAft>
                <a:spcPts val="1500"/>
              </a:spcAft>
              <a:buClr>
                <a:schemeClr val="lt1"/>
              </a:buClr>
              <a:buSzPts val="1500"/>
              <a:buChar char="■"/>
              <a:defRPr>
                <a:solidFill>
                  <a:schemeClr val="lt1"/>
                </a:solidFill>
              </a:defRPr>
            </a:lvl9pPr>
          </a:lstStyle>
          <a:p>
            <a:endParaRPr/>
          </a:p>
        </p:txBody>
      </p:sp>
      <p:sp>
        <p:nvSpPr>
          <p:cNvPr id="99" name="Google Shape;99;p52"/>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OC">
  <p:cSld name="TOC">
    <p:bg>
      <p:bgPr>
        <a:solidFill>
          <a:schemeClr val="dk1"/>
        </a:solidFill>
        <a:effectLst/>
      </p:bgPr>
    </p:bg>
    <p:spTree>
      <p:nvGrpSpPr>
        <p:cNvPr id="1" name="Shape 100"/>
        <p:cNvGrpSpPr/>
        <p:nvPr/>
      </p:nvGrpSpPr>
      <p:grpSpPr>
        <a:xfrm>
          <a:off x="0" y="0"/>
          <a:ext cx="0" cy="0"/>
          <a:chOff x="0" y="0"/>
          <a:chExt cx="0" cy="0"/>
        </a:xfrm>
      </p:grpSpPr>
      <p:sp>
        <p:nvSpPr>
          <p:cNvPr id="101" name="Google Shape;101;p53"/>
          <p:cNvSpPr txBox="1">
            <a:spLocks noGrp="1"/>
          </p:cNvSpPr>
          <p:nvPr>
            <p:ph type="title"/>
          </p:nvPr>
        </p:nvSpPr>
        <p:spPr>
          <a:xfrm>
            <a:off x="1308150" y="1318650"/>
            <a:ext cx="7110000" cy="5352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rgbClr val="FFFFFF"/>
              </a:buClr>
              <a:buSzPts val="2200"/>
              <a:buNone/>
              <a:defRPr sz="2400">
                <a:solidFill>
                  <a:srgbClr val="FFFFFF"/>
                </a:solidFill>
              </a:defRPr>
            </a:lvl1pPr>
            <a:lvl2pPr lvl="1" algn="l">
              <a:lnSpc>
                <a:spcPct val="100000"/>
              </a:lnSpc>
              <a:spcBef>
                <a:spcPts val="0"/>
              </a:spcBef>
              <a:spcAft>
                <a:spcPts val="0"/>
              </a:spcAft>
              <a:buClr>
                <a:srgbClr val="FFFFFF"/>
              </a:buClr>
              <a:buSzPts val="2200"/>
              <a:buNone/>
              <a:defRPr sz="2400">
                <a:solidFill>
                  <a:srgbClr val="FFFFFF"/>
                </a:solidFill>
              </a:defRPr>
            </a:lvl2pPr>
            <a:lvl3pPr lvl="2" algn="l">
              <a:lnSpc>
                <a:spcPct val="100000"/>
              </a:lnSpc>
              <a:spcBef>
                <a:spcPts val="0"/>
              </a:spcBef>
              <a:spcAft>
                <a:spcPts val="0"/>
              </a:spcAft>
              <a:buClr>
                <a:srgbClr val="FFFFFF"/>
              </a:buClr>
              <a:buSzPts val="2200"/>
              <a:buNone/>
              <a:defRPr sz="2400">
                <a:solidFill>
                  <a:srgbClr val="FFFFFF"/>
                </a:solidFill>
              </a:defRPr>
            </a:lvl3pPr>
            <a:lvl4pPr lvl="3" algn="l">
              <a:lnSpc>
                <a:spcPct val="100000"/>
              </a:lnSpc>
              <a:spcBef>
                <a:spcPts val="0"/>
              </a:spcBef>
              <a:spcAft>
                <a:spcPts val="0"/>
              </a:spcAft>
              <a:buClr>
                <a:srgbClr val="FFFFFF"/>
              </a:buClr>
              <a:buSzPts val="2200"/>
              <a:buNone/>
              <a:defRPr sz="2400">
                <a:solidFill>
                  <a:srgbClr val="FFFFFF"/>
                </a:solidFill>
              </a:defRPr>
            </a:lvl4pPr>
            <a:lvl5pPr lvl="4" algn="l">
              <a:lnSpc>
                <a:spcPct val="100000"/>
              </a:lnSpc>
              <a:spcBef>
                <a:spcPts val="0"/>
              </a:spcBef>
              <a:spcAft>
                <a:spcPts val="0"/>
              </a:spcAft>
              <a:buClr>
                <a:srgbClr val="FFFFFF"/>
              </a:buClr>
              <a:buSzPts val="2200"/>
              <a:buNone/>
              <a:defRPr sz="2400">
                <a:solidFill>
                  <a:srgbClr val="FFFFFF"/>
                </a:solidFill>
              </a:defRPr>
            </a:lvl5pPr>
            <a:lvl6pPr lvl="5" algn="l">
              <a:lnSpc>
                <a:spcPct val="100000"/>
              </a:lnSpc>
              <a:spcBef>
                <a:spcPts val="0"/>
              </a:spcBef>
              <a:spcAft>
                <a:spcPts val="0"/>
              </a:spcAft>
              <a:buClr>
                <a:srgbClr val="FFFFFF"/>
              </a:buClr>
              <a:buSzPts val="2200"/>
              <a:buNone/>
              <a:defRPr sz="2400">
                <a:solidFill>
                  <a:srgbClr val="FFFFFF"/>
                </a:solidFill>
              </a:defRPr>
            </a:lvl6pPr>
            <a:lvl7pPr lvl="6" algn="l">
              <a:lnSpc>
                <a:spcPct val="100000"/>
              </a:lnSpc>
              <a:spcBef>
                <a:spcPts val="0"/>
              </a:spcBef>
              <a:spcAft>
                <a:spcPts val="0"/>
              </a:spcAft>
              <a:buClr>
                <a:srgbClr val="FFFFFF"/>
              </a:buClr>
              <a:buSzPts val="2200"/>
              <a:buNone/>
              <a:defRPr sz="2400">
                <a:solidFill>
                  <a:srgbClr val="FFFFFF"/>
                </a:solidFill>
              </a:defRPr>
            </a:lvl7pPr>
            <a:lvl8pPr lvl="7" algn="l">
              <a:lnSpc>
                <a:spcPct val="100000"/>
              </a:lnSpc>
              <a:spcBef>
                <a:spcPts val="0"/>
              </a:spcBef>
              <a:spcAft>
                <a:spcPts val="0"/>
              </a:spcAft>
              <a:buClr>
                <a:srgbClr val="FFFFFF"/>
              </a:buClr>
              <a:buSzPts val="2200"/>
              <a:buNone/>
              <a:defRPr sz="2400">
                <a:solidFill>
                  <a:srgbClr val="FFFFFF"/>
                </a:solidFill>
              </a:defRPr>
            </a:lvl8pPr>
            <a:lvl9pPr lvl="8" algn="l">
              <a:lnSpc>
                <a:spcPct val="100000"/>
              </a:lnSpc>
              <a:spcBef>
                <a:spcPts val="0"/>
              </a:spcBef>
              <a:spcAft>
                <a:spcPts val="0"/>
              </a:spcAft>
              <a:buClr>
                <a:srgbClr val="FFFFFF"/>
              </a:buClr>
              <a:buSzPts val="2200"/>
              <a:buNone/>
              <a:defRPr sz="2400">
                <a:solidFill>
                  <a:srgbClr val="FFFFFF"/>
                </a:solidFill>
              </a:defRPr>
            </a:lvl9pPr>
          </a:lstStyle>
          <a:p>
            <a:endParaRPr/>
          </a:p>
        </p:txBody>
      </p:sp>
      <p:sp>
        <p:nvSpPr>
          <p:cNvPr id="102" name="Google Shape;102;p53"/>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03" name="Google Shape;103;p53"/>
          <p:cNvSpPr txBox="1"/>
          <p:nvPr/>
        </p:nvSpPr>
        <p:spPr>
          <a:xfrm>
            <a:off x="226550" y="78500"/>
            <a:ext cx="998100" cy="321900"/>
          </a:xfrm>
          <a:prstGeom prst="rect">
            <a:avLst/>
          </a:prstGeom>
          <a:noFill/>
          <a:ln>
            <a:noFill/>
          </a:ln>
        </p:spPr>
        <p:txBody>
          <a:bodyPr spcFirstLastPara="1" wrap="square" lIns="83800" tIns="83800" rIns="83800" bIns="83800" anchor="ctr" anchorCtr="0">
            <a:noAutofit/>
          </a:bodyPr>
          <a:lstStyle/>
          <a:p>
            <a:pPr marL="0" marR="0" lvl="0" indent="0" algn="l" rtl="0">
              <a:lnSpc>
                <a:spcPct val="100000"/>
              </a:lnSpc>
              <a:spcBef>
                <a:spcPts val="0"/>
              </a:spcBef>
              <a:spcAft>
                <a:spcPts val="0"/>
              </a:spcAft>
              <a:buClr>
                <a:srgbClr val="FFFFFF"/>
              </a:buClr>
              <a:buSzPts val="500"/>
              <a:buFont typeface="Arial"/>
              <a:buNone/>
            </a:pPr>
            <a:r>
              <a:rPr lang="en-GB" sz="500" b="0" i="0" u="none" strike="noStrike" cap="none">
                <a:solidFill>
                  <a:srgbClr val="FFFFFF"/>
                </a:solidFill>
                <a:latin typeface="Arial"/>
                <a:ea typeface="Arial"/>
                <a:cs typeface="Arial"/>
                <a:sym typeface="Arial"/>
              </a:rPr>
              <a:t>Confidential</a:t>
            </a:r>
            <a:endParaRPr sz="500" b="0" i="0" u="none" strike="noStrike" cap="none">
              <a:solidFill>
                <a:srgbClr val="FFFFFF"/>
              </a:solidFill>
              <a:latin typeface="Arial"/>
              <a:ea typeface="Arial"/>
              <a:cs typeface="Arial"/>
              <a:sym typeface="Arial"/>
            </a:endParaRPr>
          </a:p>
        </p:txBody>
      </p:sp>
      <p:sp>
        <p:nvSpPr>
          <p:cNvPr id="104" name="Google Shape;104;p53"/>
          <p:cNvSpPr txBox="1"/>
          <p:nvPr/>
        </p:nvSpPr>
        <p:spPr>
          <a:xfrm>
            <a:off x="8213935" y="78500"/>
            <a:ext cx="705900" cy="321900"/>
          </a:xfrm>
          <a:prstGeom prst="rect">
            <a:avLst/>
          </a:prstGeom>
          <a:noFill/>
          <a:ln>
            <a:noFill/>
          </a:ln>
        </p:spPr>
        <p:txBody>
          <a:bodyPr spcFirstLastPara="1" wrap="square" lIns="83800" tIns="83800" rIns="83800" bIns="83800" anchor="ctr" anchorCtr="0">
            <a:noAutofit/>
          </a:bodyPr>
          <a:lstStyle/>
          <a:p>
            <a:pPr marL="0" marR="0" lvl="0" indent="0" algn="r" rtl="0">
              <a:lnSpc>
                <a:spcPct val="100000"/>
              </a:lnSpc>
              <a:spcBef>
                <a:spcPts val="0"/>
              </a:spcBef>
              <a:spcAft>
                <a:spcPts val="0"/>
              </a:spcAft>
              <a:buClr>
                <a:srgbClr val="FFFFFF"/>
              </a:buClr>
              <a:buSzPts val="500"/>
              <a:buFont typeface="Arial"/>
              <a:buNone/>
            </a:pPr>
            <a:r>
              <a:rPr lang="en-GB" sz="500" b="0" i="0" u="none" strike="noStrike" cap="none">
                <a:solidFill>
                  <a:srgbClr val="FFFFFF"/>
                </a:solidFill>
                <a:latin typeface="Arial"/>
                <a:ea typeface="Arial"/>
                <a:cs typeface="Arial"/>
                <a:sym typeface="Arial"/>
              </a:rPr>
              <a:t>Version 1.0</a:t>
            </a:r>
            <a:endParaRPr sz="5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_alt1">
  <p:cSld name="Section header_alt1">
    <p:bg>
      <p:bgPr>
        <a:solidFill>
          <a:schemeClr val="dk2"/>
        </a:solidFill>
        <a:effectLst/>
      </p:bgPr>
    </p:bg>
    <p:spTree>
      <p:nvGrpSpPr>
        <p:cNvPr id="1" name="Shape 105"/>
        <p:cNvGrpSpPr/>
        <p:nvPr/>
      </p:nvGrpSpPr>
      <p:grpSpPr>
        <a:xfrm>
          <a:off x="0" y="0"/>
          <a:ext cx="0" cy="0"/>
          <a:chOff x="0" y="0"/>
          <a:chExt cx="0" cy="0"/>
        </a:xfrm>
      </p:grpSpPr>
      <p:grpSp>
        <p:nvGrpSpPr>
          <p:cNvPr id="106" name="Google Shape;106;p54"/>
          <p:cNvGrpSpPr/>
          <p:nvPr/>
        </p:nvGrpSpPr>
        <p:grpSpPr>
          <a:xfrm>
            <a:off x="830394" y="1191270"/>
            <a:ext cx="745764" cy="45826"/>
            <a:chOff x="4580561" y="2589004"/>
            <a:chExt cx="1064464" cy="25200"/>
          </a:xfrm>
        </p:grpSpPr>
        <p:sp>
          <p:nvSpPr>
            <p:cNvPr id="107" name="Google Shape;107;p54"/>
            <p:cNvSpPr/>
            <p:nvPr/>
          </p:nvSpPr>
          <p:spPr>
            <a:xfrm rot="-5400000">
              <a:off x="5366325" y="2335504"/>
              <a:ext cx="25200" cy="532200"/>
            </a:xfrm>
            <a:prstGeom prst="rect">
              <a:avLst/>
            </a:prstGeom>
            <a:solidFill>
              <a:schemeClr val="accen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sp>
          <p:nvSpPr>
            <p:cNvPr id="108" name="Google Shape;108;p54"/>
            <p:cNvSpPr/>
            <p:nvPr/>
          </p:nvSpPr>
          <p:spPr>
            <a:xfrm rot="-5400000">
              <a:off x="4836311" y="2333254"/>
              <a:ext cx="25200" cy="536700"/>
            </a:xfrm>
            <a:prstGeom prst="rect">
              <a:avLst/>
            </a:prstGeom>
            <a:solidFill>
              <a:schemeClr val="accen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grpSp>
      <p:sp>
        <p:nvSpPr>
          <p:cNvPr id="109" name="Google Shape;109;p54"/>
          <p:cNvSpPr txBox="1">
            <a:spLocks noGrp="1"/>
          </p:cNvSpPr>
          <p:nvPr>
            <p:ph type="title"/>
          </p:nvPr>
        </p:nvSpPr>
        <p:spPr>
          <a:xfrm>
            <a:off x="729450" y="1322450"/>
            <a:ext cx="7688400" cy="15186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lt1"/>
              </a:buClr>
              <a:buSzPts val="3000"/>
              <a:buNone/>
              <a:defRPr sz="3300">
                <a:solidFill>
                  <a:schemeClr val="lt1"/>
                </a:solidFill>
              </a:defRPr>
            </a:lvl1pPr>
            <a:lvl2pPr lvl="1" algn="l">
              <a:lnSpc>
                <a:spcPct val="100000"/>
              </a:lnSpc>
              <a:spcBef>
                <a:spcPts val="0"/>
              </a:spcBef>
              <a:spcAft>
                <a:spcPts val="0"/>
              </a:spcAft>
              <a:buClr>
                <a:schemeClr val="lt1"/>
              </a:buClr>
              <a:buSzPts val="3000"/>
              <a:buNone/>
              <a:defRPr sz="3300">
                <a:solidFill>
                  <a:schemeClr val="lt1"/>
                </a:solidFill>
              </a:defRPr>
            </a:lvl2pPr>
            <a:lvl3pPr lvl="2" algn="l">
              <a:lnSpc>
                <a:spcPct val="100000"/>
              </a:lnSpc>
              <a:spcBef>
                <a:spcPts val="0"/>
              </a:spcBef>
              <a:spcAft>
                <a:spcPts val="0"/>
              </a:spcAft>
              <a:buClr>
                <a:schemeClr val="lt1"/>
              </a:buClr>
              <a:buSzPts val="3000"/>
              <a:buNone/>
              <a:defRPr sz="3300">
                <a:solidFill>
                  <a:schemeClr val="lt1"/>
                </a:solidFill>
              </a:defRPr>
            </a:lvl3pPr>
            <a:lvl4pPr lvl="3" algn="l">
              <a:lnSpc>
                <a:spcPct val="100000"/>
              </a:lnSpc>
              <a:spcBef>
                <a:spcPts val="0"/>
              </a:spcBef>
              <a:spcAft>
                <a:spcPts val="0"/>
              </a:spcAft>
              <a:buClr>
                <a:schemeClr val="lt1"/>
              </a:buClr>
              <a:buSzPts val="3000"/>
              <a:buNone/>
              <a:defRPr sz="3300">
                <a:solidFill>
                  <a:schemeClr val="lt1"/>
                </a:solidFill>
              </a:defRPr>
            </a:lvl4pPr>
            <a:lvl5pPr lvl="4" algn="l">
              <a:lnSpc>
                <a:spcPct val="100000"/>
              </a:lnSpc>
              <a:spcBef>
                <a:spcPts val="0"/>
              </a:spcBef>
              <a:spcAft>
                <a:spcPts val="0"/>
              </a:spcAft>
              <a:buClr>
                <a:schemeClr val="lt1"/>
              </a:buClr>
              <a:buSzPts val="3000"/>
              <a:buNone/>
              <a:defRPr sz="3300">
                <a:solidFill>
                  <a:schemeClr val="lt1"/>
                </a:solidFill>
              </a:defRPr>
            </a:lvl5pPr>
            <a:lvl6pPr lvl="5" algn="l">
              <a:lnSpc>
                <a:spcPct val="100000"/>
              </a:lnSpc>
              <a:spcBef>
                <a:spcPts val="0"/>
              </a:spcBef>
              <a:spcAft>
                <a:spcPts val="0"/>
              </a:spcAft>
              <a:buClr>
                <a:schemeClr val="lt1"/>
              </a:buClr>
              <a:buSzPts val="3000"/>
              <a:buNone/>
              <a:defRPr sz="3300">
                <a:solidFill>
                  <a:schemeClr val="lt1"/>
                </a:solidFill>
              </a:defRPr>
            </a:lvl6pPr>
            <a:lvl7pPr lvl="6" algn="l">
              <a:lnSpc>
                <a:spcPct val="100000"/>
              </a:lnSpc>
              <a:spcBef>
                <a:spcPts val="0"/>
              </a:spcBef>
              <a:spcAft>
                <a:spcPts val="0"/>
              </a:spcAft>
              <a:buClr>
                <a:schemeClr val="lt1"/>
              </a:buClr>
              <a:buSzPts val="3000"/>
              <a:buNone/>
              <a:defRPr sz="3300">
                <a:solidFill>
                  <a:schemeClr val="lt1"/>
                </a:solidFill>
              </a:defRPr>
            </a:lvl7pPr>
            <a:lvl8pPr lvl="7" algn="l">
              <a:lnSpc>
                <a:spcPct val="100000"/>
              </a:lnSpc>
              <a:spcBef>
                <a:spcPts val="0"/>
              </a:spcBef>
              <a:spcAft>
                <a:spcPts val="0"/>
              </a:spcAft>
              <a:buClr>
                <a:schemeClr val="lt1"/>
              </a:buClr>
              <a:buSzPts val="3000"/>
              <a:buNone/>
              <a:defRPr sz="3300">
                <a:solidFill>
                  <a:schemeClr val="lt1"/>
                </a:solidFill>
              </a:defRPr>
            </a:lvl8pPr>
            <a:lvl9pPr lvl="8" algn="l">
              <a:lnSpc>
                <a:spcPct val="100000"/>
              </a:lnSpc>
              <a:spcBef>
                <a:spcPts val="0"/>
              </a:spcBef>
              <a:spcAft>
                <a:spcPts val="0"/>
              </a:spcAft>
              <a:buClr>
                <a:schemeClr val="lt1"/>
              </a:buClr>
              <a:buSzPts val="3000"/>
              <a:buNone/>
              <a:defRPr sz="3300">
                <a:solidFill>
                  <a:schemeClr val="lt1"/>
                </a:solidFill>
              </a:defRPr>
            </a:lvl9pPr>
          </a:lstStyle>
          <a:p>
            <a:endParaRPr/>
          </a:p>
        </p:txBody>
      </p:sp>
      <p:sp>
        <p:nvSpPr>
          <p:cNvPr id="110" name="Google Shape;110;p54"/>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111"/>
        <p:cNvGrpSpPr/>
        <p:nvPr/>
      </p:nvGrpSpPr>
      <p:grpSpPr>
        <a:xfrm>
          <a:off x="0" y="0"/>
          <a:ext cx="0" cy="0"/>
          <a:chOff x="0" y="0"/>
          <a:chExt cx="0" cy="0"/>
        </a:xfrm>
      </p:grpSpPr>
      <p:sp>
        <p:nvSpPr>
          <p:cNvPr id="112" name="Google Shape;112;p55"/>
          <p:cNvSpPr txBox="1">
            <a:spLocks noGrp="1"/>
          </p:cNvSpPr>
          <p:nvPr>
            <p:ph type="title"/>
          </p:nvPr>
        </p:nvSpPr>
        <p:spPr>
          <a:xfrm>
            <a:off x="628650" y="273844"/>
            <a:ext cx="7886700" cy="994200"/>
          </a:xfrm>
          <a:prstGeom prst="rect">
            <a:avLst/>
          </a:prstGeom>
          <a:noFill/>
          <a:ln>
            <a:noFill/>
          </a:ln>
        </p:spPr>
        <p:txBody>
          <a:bodyPr spcFirstLastPara="1" wrap="square" lIns="76025" tIns="38000" rIns="76025" bIns="38000" anchor="ctr" anchorCtr="0">
            <a:noAutofit/>
          </a:bodyPr>
          <a:lstStyle>
            <a:lvl1pPr lvl="0" algn="l">
              <a:lnSpc>
                <a:spcPct val="90000"/>
              </a:lnSpc>
              <a:spcBef>
                <a:spcPts val="0"/>
              </a:spcBef>
              <a:spcAft>
                <a:spcPts val="0"/>
              </a:spcAft>
              <a:buClr>
                <a:schemeClr val="dk1"/>
              </a:buClr>
              <a:buSzPts val="15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113" name="Google Shape;113;p55"/>
          <p:cNvSpPr txBox="1">
            <a:spLocks noGrp="1"/>
          </p:cNvSpPr>
          <p:nvPr>
            <p:ph type="body" idx="1"/>
          </p:nvPr>
        </p:nvSpPr>
        <p:spPr>
          <a:xfrm>
            <a:off x="628650" y="1369219"/>
            <a:ext cx="7886700" cy="3263400"/>
          </a:xfrm>
          <a:prstGeom prst="rect">
            <a:avLst/>
          </a:prstGeom>
          <a:noFill/>
          <a:ln>
            <a:noFill/>
          </a:ln>
        </p:spPr>
        <p:txBody>
          <a:bodyPr spcFirstLastPara="1" wrap="square" lIns="76025" tIns="38000" rIns="76025" bIns="38000" anchor="t" anchorCtr="0">
            <a:noAutofit/>
          </a:bodyPr>
          <a:lstStyle>
            <a:lvl1pPr marL="457200" lvl="0" indent="-323850" algn="l">
              <a:lnSpc>
                <a:spcPct val="90000"/>
              </a:lnSpc>
              <a:spcBef>
                <a:spcPts val="900"/>
              </a:spcBef>
              <a:spcAft>
                <a:spcPts val="0"/>
              </a:spcAft>
              <a:buClr>
                <a:schemeClr val="dk1"/>
              </a:buClr>
              <a:buSzPts val="1500"/>
              <a:buChar char="●"/>
              <a:defRPr/>
            </a:lvl1pPr>
            <a:lvl2pPr marL="914400" lvl="1" indent="-323850" algn="l">
              <a:lnSpc>
                <a:spcPct val="90000"/>
              </a:lnSpc>
              <a:spcBef>
                <a:spcPts val="1500"/>
              </a:spcBef>
              <a:spcAft>
                <a:spcPts val="0"/>
              </a:spcAft>
              <a:buClr>
                <a:schemeClr val="dk1"/>
              </a:buClr>
              <a:buSzPts val="1500"/>
              <a:buChar char="○"/>
              <a:defRPr/>
            </a:lvl2pPr>
            <a:lvl3pPr marL="1371600" lvl="2" indent="-323850" algn="l">
              <a:lnSpc>
                <a:spcPct val="90000"/>
              </a:lnSpc>
              <a:spcBef>
                <a:spcPts val="1500"/>
              </a:spcBef>
              <a:spcAft>
                <a:spcPts val="0"/>
              </a:spcAft>
              <a:buClr>
                <a:schemeClr val="dk1"/>
              </a:buClr>
              <a:buSzPts val="1500"/>
              <a:buChar char="■"/>
              <a:defRPr/>
            </a:lvl3pPr>
            <a:lvl4pPr marL="1828800" lvl="3" indent="-323850" algn="l">
              <a:lnSpc>
                <a:spcPct val="90000"/>
              </a:lnSpc>
              <a:spcBef>
                <a:spcPts val="1500"/>
              </a:spcBef>
              <a:spcAft>
                <a:spcPts val="0"/>
              </a:spcAft>
              <a:buClr>
                <a:schemeClr val="dk1"/>
              </a:buClr>
              <a:buSzPts val="1500"/>
              <a:buChar char="●"/>
              <a:defRPr/>
            </a:lvl4pPr>
            <a:lvl5pPr marL="2286000" lvl="4" indent="-323850" algn="l">
              <a:lnSpc>
                <a:spcPct val="90000"/>
              </a:lnSpc>
              <a:spcBef>
                <a:spcPts val="1500"/>
              </a:spcBef>
              <a:spcAft>
                <a:spcPts val="0"/>
              </a:spcAft>
              <a:buClr>
                <a:schemeClr val="dk1"/>
              </a:buClr>
              <a:buSzPts val="1500"/>
              <a:buChar char="○"/>
              <a:defRPr/>
            </a:lvl5pPr>
            <a:lvl6pPr marL="2743200" lvl="5" indent="-323850" algn="l">
              <a:lnSpc>
                <a:spcPct val="90000"/>
              </a:lnSpc>
              <a:spcBef>
                <a:spcPts val="1500"/>
              </a:spcBef>
              <a:spcAft>
                <a:spcPts val="0"/>
              </a:spcAft>
              <a:buClr>
                <a:schemeClr val="dk1"/>
              </a:buClr>
              <a:buSzPts val="1500"/>
              <a:buChar char="■"/>
              <a:defRPr/>
            </a:lvl6pPr>
            <a:lvl7pPr marL="3200400" lvl="6" indent="-323850" algn="l">
              <a:lnSpc>
                <a:spcPct val="90000"/>
              </a:lnSpc>
              <a:spcBef>
                <a:spcPts val="1500"/>
              </a:spcBef>
              <a:spcAft>
                <a:spcPts val="0"/>
              </a:spcAft>
              <a:buClr>
                <a:schemeClr val="dk1"/>
              </a:buClr>
              <a:buSzPts val="1500"/>
              <a:buChar char="●"/>
              <a:defRPr/>
            </a:lvl7pPr>
            <a:lvl8pPr marL="3657600" lvl="7" indent="-323850" algn="l">
              <a:lnSpc>
                <a:spcPct val="90000"/>
              </a:lnSpc>
              <a:spcBef>
                <a:spcPts val="1500"/>
              </a:spcBef>
              <a:spcAft>
                <a:spcPts val="0"/>
              </a:spcAft>
              <a:buClr>
                <a:schemeClr val="dk1"/>
              </a:buClr>
              <a:buSzPts val="1500"/>
              <a:buChar char="○"/>
              <a:defRPr/>
            </a:lvl8pPr>
            <a:lvl9pPr marL="4114800" lvl="8" indent="-323850" algn="l">
              <a:lnSpc>
                <a:spcPct val="90000"/>
              </a:lnSpc>
              <a:spcBef>
                <a:spcPts val="1500"/>
              </a:spcBef>
              <a:spcAft>
                <a:spcPts val="1500"/>
              </a:spcAft>
              <a:buClr>
                <a:schemeClr val="dk1"/>
              </a:buClr>
              <a:buSzPts val="1500"/>
              <a:buChar char="■"/>
              <a:defRPr/>
            </a:lvl9pPr>
          </a:lstStyle>
          <a:p>
            <a:endParaRPr/>
          </a:p>
        </p:txBody>
      </p:sp>
      <p:sp>
        <p:nvSpPr>
          <p:cNvPr id="114" name="Google Shape;114;p55"/>
          <p:cNvSpPr txBox="1">
            <a:spLocks noGrp="1"/>
          </p:cNvSpPr>
          <p:nvPr>
            <p:ph type="dt" idx="10"/>
          </p:nvPr>
        </p:nvSpPr>
        <p:spPr>
          <a:xfrm>
            <a:off x="628650" y="4767263"/>
            <a:ext cx="2057400" cy="273900"/>
          </a:xfrm>
          <a:prstGeom prst="rect">
            <a:avLst/>
          </a:prstGeom>
          <a:noFill/>
          <a:ln>
            <a:noFill/>
          </a:ln>
        </p:spPr>
        <p:txBody>
          <a:bodyPr spcFirstLastPara="1" wrap="square" lIns="76025" tIns="38000" rIns="76025" bIns="38000" anchor="ctr" anchorCtr="0">
            <a:noAutofit/>
          </a:bodyPr>
          <a:lstStyle>
            <a:lvl1pPr marR="0" lvl="0"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15" name="Google Shape;115;p55"/>
          <p:cNvSpPr txBox="1">
            <a:spLocks noGrp="1"/>
          </p:cNvSpPr>
          <p:nvPr>
            <p:ph type="ftr" idx="11"/>
          </p:nvPr>
        </p:nvSpPr>
        <p:spPr>
          <a:xfrm>
            <a:off x="3028950" y="4767263"/>
            <a:ext cx="3086100" cy="273900"/>
          </a:xfrm>
          <a:prstGeom prst="rect">
            <a:avLst/>
          </a:prstGeom>
          <a:noFill/>
          <a:ln>
            <a:noFill/>
          </a:ln>
        </p:spPr>
        <p:txBody>
          <a:bodyPr spcFirstLastPara="1" wrap="square" lIns="76025" tIns="38000" rIns="76025" bIns="38000" anchor="ctr" anchorCtr="0">
            <a:noAutofit/>
          </a:bodyPr>
          <a:lstStyle>
            <a:lvl1pPr marR="0" lvl="0" algn="ctr"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16" name="Google Shape;116;p55"/>
          <p:cNvSpPr txBox="1">
            <a:spLocks noGrp="1"/>
          </p:cNvSpPr>
          <p:nvPr>
            <p:ph type="sldNum" idx="12"/>
          </p:nvPr>
        </p:nvSpPr>
        <p:spPr>
          <a:xfrm>
            <a:off x="6457949" y="4767263"/>
            <a:ext cx="2057400" cy="273900"/>
          </a:xfrm>
          <a:prstGeom prst="rect">
            <a:avLst/>
          </a:prstGeom>
          <a:noFill/>
          <a:ln>
            <a:noFill/>
          </a:ln>
        </p:spPr>
        <p:txBody>
          <a:bodyPr spcFirstLastPara="1" wrap="square" lIns="76025" tIns="38000" rIns="76025" bIns="380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Header">
  <p:cSld name="TITLE_1">
    <p:bg>
      <p:bgPr>
        <a:solidFill>
          <a:schemeClr val="lt2"/>
        </a:solidFill>
        <a:effectLst/>
      </p:bgPr>
    </p:bg>
    <p:spTree>
      <p:nvGrpSpPr>
        <p:cNvPr id="1" name="Shape 117"/>
        <p:cNvGrpSpPr/>
        <p:nvPr/>
      </p:nvGrpSpPr>
      <p:grpSpPr>
        <a:xfrm>
          <a:off x="0" y="0"/>
          <a:ext cx="0" cy="0"/>
          <a:chOff x="0" y="0"/>
          <a:chExt cx="0" cy="0"/>
        </a:xfrm>
      </p:grpSpPr>
      <p:pic>
        <p:nvPicPr>
          <p:cNvPr id="118" name="Google Shape;118;p56"/>
          <p:cNvPicPr preferRelativeResize="0"/>
          <p:nvPr/>
        </p:nvPicPr>
        <p:blipFill rotWithShape="1">
          <a:blip r:embed="rId2">
            <a:alphaModFix/>
          </a:blip>
          <a:srcRect t="11814" b="11812"/>
          <a:stretch/>
        </p:blipFill>
        <p:spPr>
          <a:xfrm>
            <a:off x="0" y="487825"/>
            <a:ext cx="9144006" cy="4655674"/>
          </a:xfrm>
          <a:prstGeom prst="rect">
            <a:avLst/>
          </a:prstGeom>
          <a:noFill/>
          <a:ln>
            <a:noFill/>
          </a:ln>
        </p:spPr>
      </p:pic>
      <p:sp>
        <p:nvSpPr>
          <p:cNvPr id="119" name="Google Shape;119;p5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0" name="Google Shape;120;p56"/>
          <p:cNvGrpSpPr/>
          <p:nvPr/>
        </p:nvGrpSpPr>
        <p:grpSpPr>
          <a:xfrm>
            <a:off x="830392" y="1191256"/>
            <a:ext cx="745763" cy="45826"/>
            <a:chOff x="4580561" y="2589004"/>
            <a:chExt cx="1064464" cy="25200"/>
          </a:xfrm>
        </p:grpSpPr>
        <p:sp>
          <p:nvSpPr>
            <p:cNvPr id="121" name="Google Shape;121;p56"/>
            <p:cNvSpPr/>
            <p:nvPr/>
          </p:nvSpPr>
          <p:spPr>
            <a:xfrm rot="-5400000">
              <a:off x="5366325" y="2335504"/>
              <a:ext cx="25200" cy="532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56"/>
            <p:cNvSpPr/>
            <p:nvPr/>
          </p:nvSpPr>
          <p:spPr>
            <a:xfrm rot="-5400000">
              <a:off x="4836311" y="2333254"/>
              <a:ext cx="25200" cy="536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3" name="Google Shape;123;p56"/>
          <p:cNvSpPr txBox="1">
            <a:spLocks noGrp="1"/>
          </p:cNvSpPr>
          <p:nvPr>
            <p:ph type="ctrTitle"/>
          </p:nvPr>
        </p:nvSpPr>
        <p:spPr>
          <a:xfrm>
            <a:off x="729450" y="1322450"/>
            <a:ext cx="7688100" cy="16647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dk1"/>
              </a:buClr>
              <a:buSzPts val="4200"/>
              <a:buNone/>
              <a:defRPr sz="4200">
                <a:solidFill>
                  <a:schemeClr val="dk1"/>
                </a:solidFill>
                <a:highlight>
                  <a:schemeClr val="lt1"/>
                </a:highlight>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a:endParaRPr/>
          </a:p>
        </p:txBody>
      </p:sp>
      <p:sp>
        <p:nvSpPr>
          <p:cNvPr id="124" name="Google Shape;124;p56"/>
          <p:cNvSpPr txBox="1">
            <a:spLocks noGrp="1"/>
          </p:cNvSpPr>
          <p:nvPr>
            <p:ph type="subTitle" idx="1"/>
          </p:nvPr>
        </p:nvSpPr>
        <p:spPr>
          <a:xfrm>
            <a:off x="729627" y="3172900"/>
            <a:ext cx="7688100" cy="5412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SzPts val="1600"/>
              <a:buNone/>
              <a:defRPr sz="1600">
                <a:highlight>
                  <a:schemeClr val="lt1"/>
                </a:highlight>
              </a:defRPr>
            </a:lvl1pPr>
            <a:lvl2pPr lvl="1" algn="l">
              <a:lnSpc>
                <a:spcPct val="100000"/>
              </a:lnSpc>
              <a:spcBef>
                <a:spcPts val="1300"/>
              </a:spcBef>
              <a:spcAft>
                <a:spcPts val="0"/>
              </a:spcAft>
              <a:buSzPts val="1600"/>
              <a:buNone/>
              <a:defRPr sz="1600"/>
            </a:lvl2pPr>
            <a:lvl3pPr lvl="2" algn="l">
              <a:lnSpc>
                <a:spcPct val="100000"/>
              </a:lnSpc>
              <a:spcBef>
                <a:spcPts val="1300"/>
              </a:spcBef>
              <a:spcAft>
                <a:spcPts val="0"/>
              </a:spcAft>
              <a:buSzPts val="1600"/>
              <a:buNone/>
              <a:defRPr sz="1600"/>
            </a:lvl3pPr>
            <a:lvl4pPr lvl="3" algn="l">
              <a:lnSpc>
                <a:spcPct val="100000"/>
              </a:lnSpc>
              <a:spcBef>
                <a:spcPts val="1300"/>
              </a:spcBef>
              <a:spcAft>
                <a:spcPts val="0"/>
              </a:spcAft>
              <a:buSzPts val="1600"/>
              <a:buNone/>
              <a:defRPr sz="1600"/>
            </a:lvl4pPr>
            <a:lvl5pPr lvl="4" algn="l">
              <a:lnSpc>
                <a:spcPct val="100000"/>
              </a:lnSpc>
              <a:spcBef>
                <a:spcPts val="1300"/>
              </a:spcBef>
              <a:spcAft>
                <a:spcPts val="0"/>
              </a:spcAft>
              <a:buSzPts val="1600"/>
              <a:buNone/>
              <a:defRPr sz="1600"/>
            </a:lvl5pPr>
            <a:lvl6pPr lvl="5" algn="l">
              <a:lnSpc>
                <a:spcPct val="100000"/>
              </a:lnSpc>
              <a:spcBef>
                <a:spcPts val="1300"/>
              </a:spcBef>
              <a:spcAft>
                <a:spcPts val="0"/>
              </a:spcAft>
              <a:buSzPts val="1600"/>
              <a:buNone/>
              <a:defRPr sz="1600"/>
            </a:lvl6pPr>
            <a:lvl7pPr lvl="6" algn="l">
              <a:lnSpc>
                <a:spcPct val="100000"/>
              </a:lnSpc>
              <a:spcBef>
                <a:spcPts val="1300"/>
              </a:spcBef>
              <a:spcAft>
                <a:spcPts val="0"/>
              </a:spcAft>
              <a:buSzPts val="1600"/>
              <a:buNone/>
              <a:defRPr sz="1600"/>
            </a:lvl7pPr>
            <a:lvl8pPr lvl="7" algn="l">
              <a:lnSpc>
                <a:spcPct val="100000"/>
              </a:lnSpc>
              <a:spcBef>
                <a:spcPts val="1300"/>
              </a:spcBef>
              <a:spcAft>
                <a:spcPts val="0"/>
              </a:spcAft>
              <a:buSzPts val="1600"/>
              <a:buNone/>
              <a:defRPr sz="1600"/>
            </a:lvl8pPr>
            <a:lvl9pPr lvl="8" algn="l">
              <a:lnSpc>
                <a:spcPct val="100000"/>
              </a:lnSpc>
              <a:spcBef>
                <a:spcPts val="1300"/>
              </a:spcBef>
              <a:spcAft>
                <a:spcPts val="0"/>
              </a:spcAft>
              <a:buSzPts val="1600"/>
              <a:buNone/>
              <a:defRPr sz="1600"/>
            </a:lvl9pPr>
          </a:lstStyle>
          <a:p>
            <a:endParaRPr/>
          </a:p>
        </p:txBody>
      </p:sp>
      <p:sp>
        <p:nvSpPr>
          <p:cNvPr id="125" name="Google Shape;125;p56"/>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GB"/>
              <a:t>‹#›</a:t>
            </a:fld>
            <a:endParaRPr/>
          </a:p>
        </p:txBody>
      </p:sp>
      <p:sp>
        <p:nvSpPr>
          <p:cNvPr id="126" name="Google Shape;126;p56"/>
          <p:cNvSpPr txBox="1"/>
          <p:nvPr/>
        </p:nvSpPr>
        <p:spPr>
          <a:xfrm>
            <a:off x="61725" y="82950"/>
            <a:ext cx="2952900" cy="321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Source Sans Pro"/>
                <a:ea typeface="Source Sans Pro"/>
                <a:cs typeface="Source Sans Pro"/>
                <a:sym typeface="Source Sans Pro"/>
              </a:rPr>
              <a:t>Continental Platform Workshop June 2021</a:t>
            </a:r>
            <a:endParaRPr sz="1000" b="0" i="0" u="none" strike="noStrike" cap="non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39"/>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dk1"/>
              </a:buClr>
              <a:buSzPts val="2200"/>
              <a:buFont typeface="Source Sans Pro SemiBold"/>
              <a:buNone/>
              <a:defRPr sz="2400">
                <a:solidFill>
                  <a:schemeClr val="dk1"/>
                </a:solidFill>
                <a:latin typeface="Source Sans Pro SemiBold"/>
                <a:ea typeface="Source Sans Pro SemiBold"/>
                <a:cs typeface="Source Sans Pro SemiBold"/>
                <a:sym typeface="Source Sans Pro SemiBold"/>
              </a:defRPr>
            </a:lvl1pPr>
            <a:lvl2pPr lvl="1" algn="l">
              <a:lnSpc>
                <a:spcPct val="100000"/>
              </a:lnSpc>
              <a:spcBef>
                <a:spcPts val="0"/>
              </a:spcBef>
              <a:spcAft>
                <a:spcPts val="0"/>
              </a:spcAft>
              <a:buClr>
                <a:schemeClr val="dk2"/>
              </a:buClr>
              <a:buSzPts val="2200"/>
              <a:buFont typeface="Source Sans Pro SemiBold"/>
              <a:buNone/>
              <a:defRPr sz="2400">
                <a:solidFill>
                  <a:schemeClr val="dk2"/>
                </a:solidFill>
                <a:latin typeface="Source Sans Pro SemiBold"/>
                <a:ea typeface="Source Sans Pro SemiBold"/>
                <a:cs typeface="Source Sans Pro SemiBold"/>
                <a:sym typeface="Source Sans Pro SemiBold"/>
              </a:defRPr>
            </a:lvl2pPr>
            <a:lvl3pPr lvl="2" algn="l">
              <a:lnSpc>
                <a:spcPct val="100000"/>
              </a:lnSpc>
              <a:spcBef>
                <a:spcPts val="0"/>
              </a:spcBef>
              <a:spcAft>
                <a:spcPts val="0"/>
              </a:spcAft>
              <a:buClr>
                <a:schemeClr val="dk2"/>
              </a:buClr>
              <a:buSzPts val="2200"/>
              <a:buFont typeface="Source Sans Pro SemiBold"/>
              <a:buNone/>
              <a:defRPr sz="2400">
                <a:solidFill>
                  <a:schemeClr val="dk2"/>
                </a:solidFill>
                <a:latin typeface="Source Sans Pro SemiBold"/>
                <a:ea typeface="Source Sans Pro SemiBold"/>
                <a:cs typeface="Source Sans Pro SemiBold"/>
                <a:sym typeface="Source Sans Pro SemiBold"/>
              </a:defRPr>
            </a:lvl3pPr>
            <a:lvl4pPr lvl="3" algn="l">
              <a:lnSpc>
                <a:spcPct val="100000"/>
              </a:lnSpc>
              <a:spcBef>
                <a:spcPts val="0"/>
              </a:spcBef>
              <a:spcAft>
                <a:spcPts val="0"/>
              </a:spcAft>
              <a:buClr>
                <a:schemeClr val="dk2"/>
              </a:buClr>
              <a:buSzPts val="2200"/>
              <a:buFont typeface="Source Sans Pro SemiBold"/>
              <a:buNone/>
              <a:defRPr sz="2400">
                <a:solidFill>
                  <a:schemeClr val="dk2"/>
                </a:solidFill>
                <a:latin typeface="Source Sans Pro SemiBold"/>
                <a:ea typeface="Source Sans Pro SemiBold"/>
                <a:cs typeface="Source Sans Pro SemiBold"/>
                <a:sym typeface="Source Sans Pro SemiBold"/>
              </a:defRPr>
            </a:lvl4pPr>
            <a:lvl5pPr lvl="4" algn="l">
              <a:lnSpc>
                <a:spcPct val="100000"/>
              </a:lnSpc>
              <a:spcBef>
                <a:spcPts val="0"/>
              </a:spcBef>
              <a:spcAft>
                <a:spcPts val="0"/>
              </a:spcAft>
              <a:buClr>
                <a:schemeClr val="dk2"/>
              </a:buClr>
              <a:buSzPts val="2200"/>
              <a:buFont typeface="Source Sans Pro SemiBold"/>
              <a:buNone/>
              <a:defRPr sz="2400">
                <a:solidFill>
                  <a:schemeClr val="dk2"/>
                </a:solidFill>
                <a:latin typeface="Source Sans Pro SemiBold"/>
                <a:ea typeface="Source Sans Pro SemiBold"/>
                <a:cs typeface="Source Sans Pro SemiBold"/>
                <a:sym typeface="Source Sans Pro SemiBold"/>
              </a:defRPr>
            </a:lvl5pPr>
            <a:lvl6pPr lvl="5" algn="l">
              <a:lnSpc>
                <a:spcPct val="100000"/>
              </a:lnSpc>
              <a:spcBef>
                <a:spcPts val="0"/>
              </a:spcBef>
              <a:spcAft>
                <a:spcPts val="0"/>
              </a:spcAft>
              <a:buClr>
                <a:schemeClr val="dk2"/>
              </a:buClr>
              <a:buSzPts val="2200"/>
              <a:buFont typeface="Source Sans Pro SemiBold"/>
              <a:buNone/>
              <a:defRPr sz="2400">
                <a:solidFill>
                  <a:schemeClr val="dk2"/>
                </a:solidFill>
                <a:latin typeface="Source Sans Pro SemiBold"/>
                <a:ea typeface="Source Sans Pro SemiBold"/>
                <a:cs typeface="Source Sans Pro SemiBold"/>
                <a:sym typeface="Source Sans Pro SemiBold"/>
              </a:defRPr>
            </a:lvl6pPr>
            <a:lvl7pPr lvl="6" algn="l">
              <a:lnSpc>
                <a:spcPct val="100000"/>
              </a:lnSpc>
              <a:spcBef>
                <a:spcPts val="0"/>
              </a:spcBef>
              <a:spcAft>
                <a:spcPts val="0"/>
              </a:spcAft>
              <a:buClr>
                <a:schemeClr val="dk2"/>
              </a:buClr>
              <a:buSzPts val="2200"/>
              <a:buFont typeface="Source Sans Pro SemiBold"/>
              <a:buNone/>
              <a:defRPr sz="2400">
                <a:solidFill>
                  <a:schemeClr val="dk2"/>
                </a:solidFill>
                <a:latin typeface="Source Sans Pro SemiBold"/>
                <a:ea typeface="Source Sans Pro SemiBold"/>
                <a:cs typeface="Source Sans Pro SemiBold"/>
                <a:sym typeface="Source Sans Pro SemiBold"/>
              </a:defRPr>
            </a:lvl7pPr>
            <a:lvl8pPr lvl="7" algn="l">
              <a:lnSpc>
                <a:spcPct val="100000"/>
              </a:lnSpc>
              <a:spcBef>
                <a:spcPts val="0"/>
              </a:spcBef>
              <a:spcAft>
                <a:spcPts val="0"/>
              </a:spcAft>
              <a:buClr>
                <a:schemeClr val="dk2"/>
              </a:buClr>
              <a:buSzPts val="2200"/>
              <a:buFont typeface="Source Sans Pro SemiBold"/>
              <a:buNone/>
              <a:defRPr sz="2400">
                <a:solidFill>
                  <a:schemeClr val="dk2"/>
                </a:solidFill>
                <a:latin typeface="Source Sans Pro SemiBold"/>
                <a:ea typeface="Source Sans Pro SemiBold"/>
                <a:cs typeface="Source Sans Pro SemiBold"/>
                <a:sym typeface="Source Sans Pro SemiBold"/>
              </a:defRPr>
            </a:lvl8pPr>
            <a:lvl9pPr lvl="8" algn="l">
              <a:lnSpc>
                <a:spcPct val="100000"/>
              </a:lnSpc>
              <a:spcBef>
                <a:spcPts val="0"/>
              </a:spcBef>
              <a:spcAft>
                <a:spcPts val="0"/>
              </a:spcAft>
              <a:buClr>
                <a:schemeClr val="dk2"/>
              </a:buClr>
              <a:buSzPts val="2200"/>
              <a:buFont typeface="Source Sans Pro SemiBold"/>
              <a:buNone/>
              <a:defRPr sz="2400">
                <a:solidFill>
                  <a:schemeClr val="dk2"/>
                </a:solidFill>
                <a:latin typeface="Source Sans Pro SemiBold"/>
                <a:ea typeface="Source Sans Pro SemiBold"/>
                <a:cs typeface="Source Sans Pro SemiBold"/>
                <a:sym typeface="Source Sans Pro SemiBold"/>
              </a:defRPr>
            </a:lvl9pPr>
          </a:lstStyle>
          <a:p>
            <a:endParaRPr/>
          </a:p>
        </p:txBody>
      </p:sp>
      <p:sp>
        <p:nvSpPr>
          <p:cNvPr id="17" name="Google Shape;17;p39"/>
          <p:cNvSpPr txBox="1">
            <a:spLocks noGrp="1"/>
          </p:cNvSpPr>
          <p:nvPr>
            <p:ph type="body" idx="1"/>
          </p:nvPr>
        </p:nvSpPr>
        <p:spPr>
          <a:xfrm>
            <a:off x="727650" y="1586050"/>
            <a:ext cx="7688700" cy="2261100"/>
          </a:xfrm>
          <a:prstGeom prst="rect">
            <a:avLst/>
          </a:prstGeom>
          <a:noFill/>
          <a:ln>
            <a:noFill/>
          </a:ln>
        </p:spPr>
        <p:txBody>
          <a:bodyPr spcFirstLastPara="1" wrap="square" lIns="76025" tIns="76025" rIns="76025" bIns="76025" anchor="t" anchorCtr="0">
            <a:noAutofit/>
          </a:bodyPr>
          <a:lstStyle>
            <a:lvl1pPr marL="457200" lvl="0" indent="-323850" algn="l">
              <a:lnSpc>
                <a:spcPct val="115000"/>
              </a:lnSpc>
              <a:spcBef>
                <a:spcPts val="0"/>
              </a:spcBef>
              <a:spcAft>
                <a:spcPts val="0"/>
              </a:spcAft>
              <a:buSzPts val="1500"/>
              <a:buFont typeface="Source Sans Pro"/>
              <a:buChar char="●"/>
              <a:defRPr>
                <a:latin typeface="Source Sans Pro"/>
                <a:ea typeface="Source Sans Pro"/>
                <a:cs typeface="Source Sans Pro"/>
                <a:sym typeface="Source Sans Pro"/>
              </a:defRPr>
            </a:lvl1pPr>
            <a:lvl2pPr marL="914400" lvl="1" indent="-323850" algn="l">
              <a:lnSpc>
                <a:spcPct val="115000"/>
              </a:lnSpc>
              <a:spcBef>
                <a:spcPts val="1500"/>
              </a:spcBef>
              <a:spcAft>
                <a:spcPts val="0"/>
              </a:spcAft>
              <a:buSzPts val="1500"/>
              <a:buFont typeface="Source Sans Pro"/>
              <a:buChar char="○"/>
              <a:defRPr>
                <a:latin typeface="Source Sans Pro"/>
                <a:ea typeface="Source Sans Pro"/>
                <a:cs typeface="Source Sans Pro"/>
                <a:sym typeface="Source Sans Pro"/>
              </a:defRPr>
            </a:lvl2pPr>
            <a:lvl3pPr marL="1371600" lvl="2" indent="-323850" algn="l">
              <a:lnSpc>
                <a:spcPct val="115000"/>
              </a:lnSpc>
              <a:spcBef>
                <a:spcPts val="1500"/>
              </a:spcBef>
              <a:spcAft>
                <a:spcPts val="0"/>
              </a:spcAft>
              <a:buSzPts val="1500"/>
              <a:buFont typeface="Source Sans Pro"/>
              <a:buChar char="■"/>
              <a:defRPr>
                <a:latin typeface="Source Sans Pro"/>
                <a:ea typeface="Source Sans Pro"/>
                <a:cs typeface="Source Sans Pro"/>
                <a:sym typeface="Source Sans Pro"/>
              </a:defRPr>
            </a:lvl3pPr>
            <a:lvl4pPr marL="1828800" lvl="3" indent="-323850" algn="l">
              <a:lnSpc>
                <a:spcPct val="115000"/>
              </a:lnSpc>
              <a:spcBef>
                <a:spcPts val="1500"/>
              </a:spcBef>
              <a:spcAft>
                <a:spcPts val="0"/>
              </a:spcAft>
              <a:buSzPts val="1500"/>
              <a:buFont typeface="Source Sans Pro"/>
              <a:buChar char="●"/>
              <a:defRPr>
                <a:latin typeface="Source Sans Pro"/>
                <a:ea typeface="Source Sans Pro"/>
                <a:cs typeface="Source Sans Pro"/>
                <a:sym typeface="Source Sans Pro"/>
              </a:defRPr>
            </a:lvl4pPr>
            <a:lvl5pPr marL="2286000" lvl="4" indent="-323850" algn="l">
              <a:lnSpc>
                <a:spcPct val="115000"/>
              </a:lnSpc>
              <a:spcBef>
                <a:spcPts val="1500"/>
              </a:spcBef>
              <a:spcAft>
                <a:spcPts val="0"/>
              </a:spcAft>
              <a:buSzPts val="1500"/>
              <a:buFont typeface="Source Sans Pro"/>
              <a:buChar char="○"/>
              <a:defRPr>
                <a:latin typeface="Source Sans Pro"/>
                <a:ea typeface="Source Sans Pro"/>
                <a:cs typeface="Source Sans Pro"/>
                <a:sym typeface="Source Sans Pro"/>
              </a:defRPr>
            </a:lvl5pPr>
            <a:lvl6pPr marL="2743200" lvl="5" indent="-323850" algn="l">
              <a:lnSpc>
                <a:spcPct val="115000"/>
              </a:lnSpc>
              <a:spcBef>
                <a:spcPts val="1500"/>
              </a:spcBef>
              <a:spcAft>
                <a:spcPts val="0"/>
              </a:spcAft>
              <a:buSzPts val="1500"/>
              <a:buFont typeface="Source Sans Pro"/>
              <a:buChar char="■"/>
              <a:defRPr>
                <a:latin typeface="Source Sans Pro"/>
                <a:ea typeface="Source Sans Pro"/>
                <a:cs typeface="Source Sans Pro"/>
                <a:sym typeface="Source Sans Pro"/>
              </a:defRPr>
            </a:lvl6pPr>
            <a:lvl7pPr marL="3200400" lvl="6" indent="-323850" algn="l">
              <a:lnSpc>
                <a:spcPct val="115000"/>
              </a:lnSpc>
              <a:spcBef>
                <a:spcPts val="1500"/>
              </a:spcBef>
              <a:spcAft>
                <a:spcPts val="0"/>
              </a:spcAft>
              <a:buSzPts val="1500"/>
              <a:buFont typeface="Source Sans Pro"/>
              <a:buChar char="●"/>
              <a:defRPr>
                <a:latin typeface="Source Sans Pro"/>
                <a:ea typeface="Source Sans Pro"/>
                <a:cs typeface="Source Sans Pro"/>
                <a:sym typeface="Source Sans Pro"/>
              </a:defRPr>
            </a:lvl7pPr>
            <a:lvl8pPr marL="3657600" lvl="7" indent="-323850" algn="l">
              <a:lnSpc>
                <a:spcPct val="115000"/>
              </a:lnSpc>
              <a:spcBef>
                <a:spcPts val="1500"/>
              </a:spcBef>
              <a:spcAft>
                <a:spcPts val="0"/>
              </a:spcAft>
              <a:buSzPts val="1500"/>
              <a:buFont typeface="Source Sans Pro"/>
              <a:buChar char="○"/>
              <a:defRPr>
                <a:latin typeface="Source Sans Pro"/>
                <a:ea typeface="Source Sans Pro"/>
                <a:cs typeface="Source Sans Pro"/>
                <a:sym typeface="Source Sans Pro"/>
              </a:defRPr>
            </a:lvl8pPr>
            <a:lvl9pPr marL="4114800" lvl="8" indent="-323850" algn="l">
              <a:lnSpc>
                <a:spcPct val="115000"/>
              </a:lnSpc>
              <a:spcBef>
                <a:spcPts val="1500"/>
              </a:spcBef>
              <a:spcAft>
                <a:spcPts val="1500"/>
              </a:spcAft>
              <a:buSzPts val="1500"/>
              <a:buFont typeface="Source Sans Pro"/>
              <a:buChar char="■"/>
              <a:defRPr>
                <a:latin typeface="Source Sans Pro"/>
                <a:ea typeface="Source Sans Pro"/>
                <a:cs typeface="Source Sans Pro"/>
                <a:sym typeface="Source Sans Pro"/>
              </a:defRPr>
            </a:lvl9pPr>
          </a:lstStyle>
          <a:p>
            <a:endParaRPr/>
          </a:p>
        </p:txBody>
      </p:sp>
      <p:sp>
        <p:nvSpPr>
          <p:cNvPr id="18" name="Google Shape;18;p39"/>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_alt2 1">
  <p:cSld name="TITLE_AND_BODY_1_1">
    <p:spTree>
      <p:nvGrpSpPr>
        <p:cNvPr id="1" name="Shape 127"/>
        <p:cNvGrpSpPr/>
        <p:nvPr/>
      </p:nvGrpSpPr>
      <p:grpSpPr>
        <a:xfrm>
          <a:off x="0" y="0"/>
          <a:ext cx="0" cy="0"/>
          <a:chOff x="0" y="0"/>
          <a:chExt cx="0" cy="0"/>
        </a:xfrm>
      </p:grpSpPr>
      <p:pic>
        <p:nvPicPr>
          <p:cNvPr id="128" name="Google Shape;128;p57"/>
          <p:cNvPicPr preferRelativeResize="0"/>
          <p:nvPr/>
        </p:nvPicPr>
        <p:blipFill rotWithShape="1">
          <a:blip r:embed="rId2">
            <a:alphaModFix/>
          </a:blip>
          <a:srcRect t="29743" b="29737"/>
          <a:stretch/>
        </p:blipFill>
        <p:spPr>
          <a:xfrm>
            <a:off x="0" y="487825"/>
            <a:ext cx="9143997" cy="4655674"/>
          </a:xfrm>
          <a:prstGeom prst="rect">
            <a:avLst/>
          </a:prstGeom>
          <a:noFill/>
          <a:ln>
            <a:noFill/>
          </a:ln>
        </p:spPr>
      </p:pic>
      <p:sp>
        <p:nvSpPr>
          <p:cNvPr id="129" name="Google Shape;129;p5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57"/>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GB"/>
              <a:t>‹#›</a:t>
            </a:fld>
            <a:endParaRPr/>
          </a:p>
        </p:txBody>
      </p:sp>
      <p:sp>
        <p:nvSpPr>
          <p:cNvPr id="131" name="Google Shape;131;p57"/>
          <p:cNvSpPr txBox="1">
            <a:spLocks noGrp="1"/>
          </p:cNvSpPr>
          <p:nvPr>
            <p:ph type="title"/>
          </p:nvPr>
        </p:nvSpPr>
        <p:spPr>
          <a:xfrm>
            <a:off x="729450" y="2056375"/>
            <a:ext cx="5887500" cy="15186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dk1"/>
              </a:buClr>
              <a:buSzPts val="4800"/>
              <a:buNone/>
              <a:defRPr sz="4800">
                <a:solidFill>
                  <a:schemeClr val="dk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132" name="Google Shape;132;p57"/>
          <p:cNvSpPr txBox="1"/>
          <p:nvPr/>
        </p:nvSpPr>
        <p:spPr>
          <a:xfrm>
            <a:off x="61725" y="82950"/>
            <a:ext cx="2952900" cy="321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Source Sans Pro"/>
                <a:ea typeface="Source Sans Pro"/>
                <a:cs typeface="Source Sans Pro"/>
                <a:sym typeface="Source Sans Pro"/>
              </a:rPr>
              <a:t>Continental Platform Workshop June 2021 </a:t>
            </a:r>
            <a:endParaRPr sz="1000" b="0" i="0" u="none" strike="noStrike" cap="non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3"/>
        <p:cNvGrpSpPr/>
        <p:nvPr/>
      </p:nvGrpSpPr>
      <p:grpSpPr>
        <a:xfrm>
          <a:off x="0" y="0"/>
          <a:ext cx="0" cy="0"/>
          <a:chOff x="0" y="0"/>
          <a:chExt cx="0" cy="0"/>
        </a:xfrm>
      </p:grpSpPr>
      <p:sp>
        <p:nvSpPr>
          <p:cNvPr id="134" name="Google Shape;134;p58"/>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5" name="Google Shape;135;p58"/>
          <p:cNvGrpSpPr/>
          <p:nvPr/>
        </p:nvGrpSpPr>
        <p:grpSpPr>
          <a:xfrm>
            <a:off x="830392" y="1191256"/>
            <a:ext cx="745763" cy="45826"/>
            <a:chOff x="4580561" y="2589004"/>
            <a:chExt cx="1064464" cy="25200"/>
          </a:xfrm>
        </p:grpSpPr>
        <p:sp>
          <p:nvSpPr>
            <p:cNvPr id="136" name="Google Shape;136;p58"/>
            <p:cNvSpPr/>
            <p:nvPr/>
          </p:nvSpPr>
          <p:spPr>
            <a:xfrm rot="-5400000">
              <a:off x="5366325" y="2335504"/>
              <a:ext cx="25200" cy="532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58"/>
            <p:cNvSpPr/>
            <p:nvPr/>
          </p:nvSpPr>
          <p:spPr>
            <a:xfrm rot="-5400000">
              <a:off x="4836311" y="2333254"/>
              <a:ext cx="25200" cy="536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8" name="Google Shape;138;p58"/>
          <p:cNvSpPr txBox="1">
            <a:spLocks noGrp="1"/>
          </p:cNvSpPr>
          <p:nvPr>
            <p:ph type="title"/>
          </p:nvPr>
        </p:nvSpPr>
        <p:spPr>
          <a:xfrm>
            <a:off x="730000" y="1318650"/>
            <a:ext cx="3300900" cy="13815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dk1"/>
              </a:buClr>
              <a:buSzPts val="2600"/>
              <a:buNone/>
              <a:defRPr sz="2600">
                <a:solidFill>
                  <a:schemeClr val="dk1"/>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139" name="Google Shape;139;p58"/>
          <p:cNvSpPr txBox="1">
            <a:spLocks noGrp="1"/>
          </p:cNvSpPr>
          <p:nvPr>
            <p:ph type="body" idx="1"/>
          </p:nvPr>
        </p:nvSpPr>
        <p:spPr>
          <a:xfrm>
            <a:off x="721225" y="2781725"/>
            <a:ext cx="3300900" cy="1597500"/>
          </a:xfrm>
          <a:prstGeom prst="rect">
            <a:avLst/>
          </a:prstGeom>
          <a:noFill/>
          <a:ln>
            <a:noFill/>
          </a:ln>
        </p:spPr>
        <p:txBody>
          <a:bodyPr spcFirstLastPara="1" wrap="square" lIns="76025" tIns="76025" rIns="76025" bIns="76025" anchor="t" anchorCtr="0">
            <a:noAutofit/>
          </a:bodyPr>
          <a:lstStyle>
            <a:lvl1pPr marL="457200" lvl="0" indent="-323850" algn="l">
              <a:lnSpc>
                <a:spcPct val="115000"/>
              </a:lnSpc>
              <a:spcBef>
                <a:spcPts val="0"/>
              </a:spcBef>
              <a:spcAft>
                <a:spcPts val="0"/>
              </a:spcAft>
              <a:buSzPts val="1500"/>
              <a:buChar char="●"/>
              <a:defRPr/>
            </a:lvl1pPr>
            <a:lvl2pPr marL="914400" lvl="1" indent="-323850" algn="l">
              <a:lnSpc>
                <a:spcPct val="115000"/>
              </a:lnSpc>
              <a:spcBef>
                <a:spcPts val="1300"/>
              </a:spcBef>
              <a:spcAft>
                <a:spcPts val="0"/>
              </a:spcAft>
              <a:buSzPts val="1500"/>
              <a:buChar char="○"/>
              <a:defRPr/>
            </a:lvl2pPr>
            <a:lvl3pPr marL="1371600" lvl="2" indent="-323850" algn="l">
              <a:lnSpc>
                <a:spcPct val="115000"/>
              </a:lnSpc>
              <a:spcBef>
                <a:spcPts val="1300"/>
              </a:spcBef>
              <a:spcAft>
                <a:spcPts val="0"/>
              </a:spcAft>
              <a:buSzPts val="1500"/>
              <a:buChar char="■"/>
              <a:defRPr/>
            </a:lvl3pPr>
            <a:lvl4pPr marL="1828800" lvl="3" indent="-323850" algn="l">
              <a:lnSpc>
                <a:spcPct val="115000"/>
              </a:lnSpc>
              <a:spcBef>
                <a:spcPts val="1300"/>
              </a:spcBef>
              <a:spcAft>
                <a:spcPts val="0"/>
              </a:spcAft>
              <a:buSzPts val="1500"/>
              <a:buChar char="●"/>
              <a:defRPr/>
            </a:lvl4pPr>
            <a:lvl5pPr marL="2286000" lvl="4" indent="-323850" algn="l">
              <a:lnSpc>
                <a:spcPct val="115000"/>
              </a:lnSpc>
              <a:spcBef>
                <a:spcPts val="1300"/>
              </a:spcBef>
              <a:spcAft>
                <a:spcPts val="0"/>
              </a:spcAft>
              <a:buSzPts val="1500"/>
              <a:buChar char="○"/>
              <a:defRPr/>
            </a:lvl5pPr>
            <a:lvl6pPr marL="2743200" lvl="5" indent="-323850" algn="l">
              <a:lnSpc>
                <a:spcPct val="115000"/>
              </a:lnSpc>
              <a:spcBef>
                <a:spcPts val="1300"/>
              </a:spcBef>
              <a:spcAft>
                <a:spcPts val="0"/>
              </a:spcAft>
              <a:buSzPts val="1500"/>
              <a:buChar char="■"/>
              <a:defRPr/>
            </a:lvl6pPr>
            <a:lvl7pPr marL="3200400" lvl="6" indent="-323850" algn="l">
              <a:lnSpc>
                <a:spcPct val="115000"/>
              </a:lnSpc>
              <a:spcBef>
                <a:spcPts val="1300"/>
              </a:spcBef>
              <a:spcAft>
                <a:spcPts val="0"/>
              </a:spcAft>
              <a:buSzPts val="1500"/>
              <a:buChar char="●"/>
              <a:defRPr/>
            </a:lvl7pPr>
            <a:lvl8pPr marL="3657600" lvl="7" indent="-323850" algn="l">
              <a:lnSpc>
                <a:spcPct val="115000"/>
              </a:lnSpc>
              <a:spcBef>
                <a:spcPts val="1300"/>
              </a:spcBef>
              <a:spcAft>
                <a:spcPts val="0"/>
              </a:spcAft>
              <a:buSzPts val="1500"/>
              <a:buChar char="○"/>
              <a:defRPr/>
            </a:lvl8pPr>
            <a:lvl9pPr marL="4114800" lvl="8" indent="-323850" algn="l">
              <a:lnSpc>
                <a:spcPct val="115000"/>
              </a:lnSpc>
              <a:spcBef>
                <a:spcPts val="1300"/>
              </a:spcBef>
              <a:spcAft>
                <a:spcPts val="1300"/>
              </a:spcAft>
              <a:buSzPts val="1500"/>
              <a:buChar char="■"/>
              <a:defRPr/>
            </a:lvl9pPr>
          </a:lstStyle>
          <a:p>
            <a:endParaRPr/>
          </a:p>
        </p:txBody>
      </p:sp>
      <p:sp>
        <p:nvSpPr>
          <p:cNvPr id="140" name="Google Shape;140;p58"/>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GB"/>
              <a:t>‹#›</a:t>
            </a:fld>
            <a:endParaRPr/>
          </a:p>
        </p:txBody>
      </p:sp>
      <p:sp>
        <p:nvSpPr>
          <p:cNvPr id="141" name="Google Shape;141;p58"/>
          <p:cNvSpPr txBox="1"/>
          <p:nvPr/>
        </p:nvSpPr>
        <p:spPr>
          <a:xfrm>
            <a:off x="61725" y="82950"/>
            <a:ext cx="2952900" cy="321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Source Sans Pro"/>
                <a:ea typeface="Source Sans Pro"/>
                <a:cs typeface="Source Sans Pro"/>
                <a:sym typeface="Source Sans Pro"/>
              </a:rPr>
              <a:t>Continental Platform Workshop June 2021</a:t>
            </a:r>
            <a:endParaRPr sz="1000" b="0" i="0" u="none" strike="noStrike" cap="non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40"/>
          <p:cNvGrpSpPr/>
          <p:nvPr/>
        </p:nvGrpSpPr>
        <p:grpSpPr>
          <a:xfrm>
            <a:off x="830394" y="1191270"/>
            <a:ext cx="745764" cy="45826"/>
            <a:chOff x="4580561" y="2589004"/>
            <a:chExt cx="1064464" cy="25200"/>
          </a:xfrm>
        </p:grpSpPr>
        <p:sp>
          <p:nvSpPr>
            <p:cNvPr id="21" name="Google Shape;21;p40"/>
            <p:cNvSpPr/>
            <p:nvPr/>
          </p:nvSpPr>
          <p:spPr>
            <a:xfrm rot="-5400000">
              <a:off x="5366325" y="2335504"/>
              <a:ext cx="25200" cy="532200"/>
            </a:xfrm>
            <a:prstGeom prst="rect">
              <a:avLst/>
            </a:prstGeom>
            <a:solidFill>
              <a:schemeClr val="accent5"/>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accent5"/>
                </a:solidFill>
                <a:latin typeface="Times New Roman"/>
                <a:ea typeface="Times New Roman"/>
                <a:cs typeface="Times New Roman"/>
                <a:sym typeface="Times New Roman"/>
              </a:endParaRPr>
            </a:p>
          </p:txBody>
        </p:sp>
        <p:sp>
          <p:nvSpPr>
            <p:cNvPr id="22" name="Google Shape;22;p40"/>
            <p:cNvSpPr/>
            <p:nvPr/>
          </p:nvSpPr>
          <p:spPr>
            <a:xfrm rot="-5400000">
              <a:off x="4836311" y="2333254"/>
              <a:ext cx="25200" cy="536700"/>
            </a:xfrm>
            <a:prstGeom prst="rect">
              <a:avLst/>
            </a:prstGeom>
            <a:solidFill>
              <a:schemeClr val="accent5"/>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accent5"/>
                </a:solidFill>
                <a:latin typeface="Times New Roman"/>
                <a:ea typeface="Times New Roman"/>
                <a:cs typeface="Times New Roman"/>
                <a:sym typeface="Times New Roman"/>
              </a:endParaRPr>
            </a:p>
          </p:txBody>
        </p:sp>
      </p:grpSp>
      <p:sp>
        <p:nvSpPr>
          <p:cNvPr id="23" name="Google Shape;23;p40"/>
          <p:cNvSpPr txBox="1">
            <a:spLocks noGrp="1"/>
          </p:cNvSpPr>
          <p:nvPr>
            <p:ph type="title"/>
          </p:nvPr>
        </p:nvSpPr>
        <p:spPr>
          <a:xfrm>
            <a:off x="729450" y="1322450"/>
            <a:ext cx="7688400" cy="2316900"/>
          </a:xfrm>
          <a:prstGeom prst="rect">
            <a:avLst/>
          </a:prstGeom>
          <a:noFill/>
          <a:ln>
            <a:noFill/>
          </a:ln>
        </p:spPr>
        <p:txBody>
          <a:bodyPr spcFirstLastPara="1" wrap="square" lIns="76025" tIns="76025" rIns="76025" bIns="76025" anchor="t" anchorCtr="0">
            <a:normAutofit/>
          </a:bodyPr>
          <a:lstStyle>
            <a:lvl1pPr lvl="0" algn="l">
              <a:lnSpc>
                <a:spcPct val="100000"/>
              </a:lnSpc>
              <a:spcBef>
                <a:spcPts val="0"/>
              </a:spcBef>
              <a:spcAft>
                <a:spcPts val="0"/>
              </a:spcAft>
              <a:buClr>
                <a:schemeClr val="lt1"/>
              </a:buClr>
              <a:buSzPts val="5000"/>
              <a:buFont typeface="Spectral"/>
              <a:buNone/>
              <a:defRPr sz="5500" b="1">
                <a:solidFill>
                  <a:schemeClr val="lt1"/>
                </a:solidFill>
                <a:latin typeface="Spectral"/>
                <a:ea typeface="Spectral"/>
                <a:cs typeface="Spectral"/>
                <a:sym typeface="Spectral"/>
              </a:defRPr>
            </a:lvl1pPr>
            <a:lvl2pPr lvl="1" algn="l">
              <a:lnSpc>
                <a:spcPct val="100000"/>
              </a:lnSpc>
              <a:spcBef>
                <a:spcPts val="0"/>
              </a:spcBef>
              <a:spcAft>
                <a:spcPts val="0"/>
              </a:spcAft>
              <a:buClr>
                <a:schemeClr val="lt1"/>
              </a:buClr>
              <a:buSzPts val="3000"/>
              <a:buNone/>
              <a:defRPr sz="3300">
                <a:solidFill>
                  <a:schemeClr val="lt1"/>
                </a:solidFill>
              </a:defRPr>
            </a:lvl2pPr>
            <a:lvl3pPr lvl="2" algn="l">
              <a:lnSpc>
                <a:spcPct val="100000"/>
              </a:lnSpc>
              <a:spcBef>
                <a:spcPts val="0"/>
              </a:spcBef>
              <a:spcAft>
                <a:spcPts val="0"/>
              </a:spcAft>
              <a:buClr>
                <a:schemeClr val="lt1"/>
              </a:buClr>
              <a:buSzPts val="3000"/>
              <a:buNone/>
              <a:defRPr sz="3300">
                <a:solidFill>
                  <a:schemeClr val="lt1"/>
                </a:solidFill>
              </a:defRPr>
            </a:lvl3pPr>
            <a:lvl4pPr lvl="3" algn="l">
              <a:lnSpc>
                <a:spcPct val="100000"/>
              </a:lnSpc>
              <a:spcBef>
                <a:spcPts val="0"/>
              </a:spcBef>
              <a:spcAft>
                <a:spcPts val="0"/>
              </a:spcAft>
              <a:buClr>
                <a:schemeClr val="lt1"/>
              </a:buClr>
              <a:buSzPts val="3000"/>
              <a:buNone/>
              <a:defRPr sz="3300">
                <a:solidFill>
                  <a:schemeClr val="lt1"/>
                </a:solidFill>
              </a:defRPr>
            </a:lvl4pPr>
            <a:lvl5pPr lvl="4" algn="l">
              <a:lnSpc>
                <a:spcPct val="100000"/>
              </a:lnSpc>
              <a:spcBef>
                <a:spcPts val="0"/>
              </a:spcBef>
              <a:spcAft>
                <a:spcPts val="0"/>
              </a:spcAft>
              <a:buClr>
                <a:schemeClr val="lt1"/>
              </a:buClr>
              <a:buSzPts val="3000"/>
              <a:buNone/>
              <a:defRPr sz="3300">
                <a:solidFill>
                  <a:schemeClr val="lt1"/>
                </a:solidFill>
              </a:defRPr>
            </a:lvl5pPr>
            <a:lvl6pPr lvl="5" algn="l">
              <a:lnSpc>
                <a:spcPct val="100000"/>
              </a:lnSpc>
              <a:spcBef>
                <a:spcPts val="0"/>
              </a:spcBef>
              <a:spcAft>
                <a:spcPts val="0"/>
              </a:spcAft>
              <a:buClr>
                <a:schemeClr val="lt1"/>
              </a:buClr>
              <a:buSzPts val="3000"/>
              <a:buNone/>
              <a:defRPr sz="3300">
                <a:solidFill>
                  <a:schemeClr val="lt1"/>
                </a:solidFill>
              </a:defRPr>
            </a:lvl6pPr>
            <a:lvl7pPr lvl="6" algn="l">
              <a:lnSpc>
                <a:spcPct val="100000"/>
              </a:lnSpc>
              <a:spcBef>
                <a:spcPts val="0"/>
              </a:spcBef>
              <a:spcAft>
                <a:spcPts val="0"/>
              </a:spcAft>
              <a:buClr>
                <a:schemeClr val="lt1"/>
              </a:buClr>
              <a:buSzPts val="3000"/>
              <a:buNone/>
              <a:defRPr sz="3300">
                <a:solidFill>
                  <a:schemeClr val="lt1"/>
                </a:solidFill>
              </a:defRPr>
            </a:lvl7pPr>
            <a:lvl8pPr lvl="7" algn="l">
              <a:lnSpc>
                <a:spcPct val="100000"/>
              </a:lnSpc>
              <a:spcBef>
                <a:spcPts val="0"/>
              </a:spcBef>
              <a:spcAft>
                <a:spcPts val="0"/>
              </a:spcAft>
              <a:buClr>
                <a:schemeClr val="lt1"/>
              </a:buClr>
              <a:buSzPts val="3000"/>
              <a:buNone/>
              <a:defRPr sz="3300">
                <a:solidFill>
                  <a:schemeClr val="lt1"/>
                </a:solidFill>
              </a:defRPr>
            </a:lvl8pPr>
            <a:lvl9pPr lvl="8" algn="l">
              <a:lnSpc>
                <a:spcPct val="100000"/>
              </a:lnSpc>
              <a:spcBef>
                <a:spcPts val="0"/>
              </a:spcBef>
              <a:spcAft>
                <a:spcPts val="0"/>
              </a:spcAft>
              <a:buClr>
                <a:schemeClr val="lt1"/>
              </a:buClr>
              <a:buSzPts val="3000"/>
              <a:buNone/>
              <a:defRPr sz="3300">
                <a:solidFill>
                  <a:schemeClr val="lt1"/>
                </a:solidFill>
              </a:defRPr>
            </a:lvl9pPr>
          </a:lstStyle>
          <a:p>
            <a:endParaRPr/>
          </a:p>
        </p:txBody>
      </p:sp>
      <p:sp>
        <p:nvSpPr>
          <p:cNvPr id="24" name="Google Shape;24;p40"/>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5" name="Google Shape;25;p40"/>
          <p:cNvPicPr preferRelativeResize="0"/>
          <p:nvPr/>
        </p:nvPicPr>
        <p:blipFill rotWithShape="1">
          <a:blip r:embed="rId2">
            <a:alphaModFix/>
          </a:blip>
          <a:srcRect/>
          <a:stretch/>
        </p:blipFill>
        <p:spPr>
          <a:xfrm>
            <a:off x="0" y="3419357"/>
            <a:ext cx="9143998" cy="172408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1"/>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solidFill>
          <a:schemeClr val="dk1"/>
        </a:solidFill>
        <a:effectLst/>
      </p:bgPr>
    </p:bg>
    <p:spTree>
      <p:nvGrpSpPr>
        <p:cNvPr id="1" name="Shape 28"/>
        <p:cNvGrpSpPr/>
        <p:nvPr/>
      </p:nvGrpSpPr>
      <p:grpSpPr>
        <a:xfrm>
          <a:off x="0" y="0"/>
          <a:ext cx="0" cy="0"/>
          <a:chOff x="0" y="0"/>
          <a:chExt cx="0" cy="0"/>
        </a:xfrm>
      </p:grpSpPr>
      <p:grpSp>
        <p:nvGrpSpPr>
          <p:cNvPr id="29" name="Google Shape;29;p42"/>
          <p:cNvGrpSpPr/>
          <p:nvPr/>
        </p:nvGrpSpPr>
        <p:grpSpPr>
          <a:xfrm>
            <a:off x="830394" y="1191270"/>
            <a:ext cx="745764" cy="45826"/>
            <a:chOff x="4580561" y="2589004"/>
            <a:chExt cx="1064464" cy="25200"/>
          </a:xfrm>
        </p:grpSpPr>
        <p:sp>
          <p:nvSpPr>
            <p:cNvPr id="30" name="Google Shape;30;p42"/>
            <p:cNvSpPr/>
            <p:nvPr/>
          </p:nvSpPr>
          <p:spPr>
            <a:xfrm rot="-5400000">
              <a:off x="5366325" y="2335504"/>
              <a:ext cx="25200" cy="532200"/>
            </a:xfrm>
            <a:prstGeom prst="rect">
              <a:avLst/>
            </a:prstGeom>
            <a:solidFill>
              <a:schemeClr val="accent5"/>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accent5"/>
                </a:solidFill>
                <a:latin typeface="Times New Roman"/>
                <a:ea typeface="Times New Roman"/>
                <a:cs typeface="Times New Roman"/>
                <a:sym typeface="Times New Roman"/>
              </a:endParaRPr>
            </a:p>
          </p:txBody>
        </p:sp>
        <p:sp>
          <p:nvSpPr>
            <p:cNvPr id="31" name="Google Shape;31;p42"/>
            <p:cNvSpPr/>
            <p:nvPr/>
          </p:nvSpPr>
          <p:spPr>
            <a:xfrm rot="-5400000">
              <a:off x="4836311" y="2333254"/>
              <a:ext cx="25200" cy="536700"/>
            </a:xfrm>
            <a:prstGeom prst="rect">
              <a:avLst/>
            </a:prstGeom>
            <a:solidFill>
              <a:schemeClr val="accent5"/>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accent5"/>
                </a:solidFill>
                <a:latin typeface="Times New Roman"/>
                <a:ea typeface="Times New Roman"/>
                <a:cs typeface="Times New Roman"/>
                <a:sym typeface="Times New Roman"/>
              </a:endParaRPr>
            </a:p>
          </p:txBody>
        </p:sp>
      </p:grpSp>
      <p:sp>
        <p:nvSpPr>
          <p:cNvPr id="32" name="Google Shape;32;p42"/>
          <p:cNvSpPr txBox="1">
            <a:spLocks noGrp="1"/>
          </p:cNvSpPr>
          <p:nvPr>
            <p:ph type="title"/>
          </p:nvPr>
        </p:nvSpPr>
        <p:spPr>
          <a:xfrm>
            <a:off x="729450" y="1318650"/>
            <a:ext cx="7688700" cy="5352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lt2"/>
              </a:buClr>
              <a:buSzPts val="2200"/>
              <a:buFont typeface="Source Sans Pro SemiBold"/>
              <a:buNone/>
              <a:defRPr sz="2400">
                <a:solidFill>
                  <a:schemeClr val="lt2"/>
                </a:solidFill>
                <a:latin typeface="Source Sans Pro SemiBold"/>
                <a:ea typeface="Source Sans Pro SemiBold"/>
                <a:cs typeface="Source Sans Pro SemiBold"/>
                <a:sym typeface="Source Sans Pro SemiBold"/>
              </a:defRPr>
            </a:lvl1pPr>
            <a:lvl2pPr lvl="1" algn="l">
              <a:lnSpc>
                <a:spcPct val="100000"/>
              </a:lnSpc>
              <a:spcBef>
                <a:spcPts val="0"/>
              </a:spcBef>
              <a:spcAft>
                <a:spcPts val="0"/>
              </a:spcAft>
              <a:buClr>
                <a:schemeClr val="lt2"/>
              </a:buClr>
              <a:buSzPts val="2200"/>
              <a:buNone/>
              <a:defRPr sz="2400">
                <a:solidFill>
                  <a:schemeClr val="lt2"/>
                </a:solidFill>
              </a:defRPr>
            </a:lvl2pPr>
            <a:lvl3pPr lvl="2" algn="l">
              <a:lnSpc>
                <a:spcPct val="100000"/>
              </a:lnSpc>
              <a:spcBef>
                <a:spcPts val="0"/>
              </a:spcBef>
              <a:spcAft>
                <a:spcPts val="0"/>
              </a:spcAft>
              <a:buClr>
                <a:schemeClr val="lt2"/>
              </a:buClr>
              <a:buSzPts val="2200"/>
              <a:buNone/>
              <a:defRPr sz="2400">
                <a:solidFill>
                  <a:schemeClr val="lt2"/>
                </a:solidFill>
              </a:defRPr>
            </a:lvl3pPr>
            <a:lvl4pPr lvl="3" algn="l">
              <a:lnSpc>
                <a:spcPct val="100000"/>
              </a:lnSpc>
              <a:spcBef>
                <a:spcPts val="0"/>
              </a:spcBef>
              <a:spcAft>
                <a:spcPts val="0"/>
              </a:spcAft>
              <a:buClr>
                <a:schemeClr val="lt2"/>
              </a:buClr>
              <a:buSzPts val="2200"/>
              <a:buNone/>
              <a:defRPr sz="2400">
                <a:solidFill>
                  <a:schemeClr val="lt2"/>
                </a:solidFill>
              </a:defRPr>
            </a:lvl4pPr>
            <a:lvl5pPr lvl="4" algn="l">
              <a:lnSpc>
                <a:spcPct val="100000"/>
              </a:lnSpc>
              <a:spcBef>
                <a:spcPts val="0"/>
              </a:spcBef>
              <a:spcAft>
                <a:spcPts val="0"/>
              </a:spcAft>
              <a:buClr>
                <a:schemeClr val="lt2"/>
              </a:buClr>
              <a:buSzPts val="2200"/>
              <a:buNone/>
              <a:defRPr sz="2400">
                <a:solidFill>
                  <a:schemeClr val="lt2"/>
                </a:solidFill>
              </a:defRPr>
            </a:lvl5pPr>
            <a:lvl6pPr lvl="5" algn="l">
              <a:lnSpc>
                <a:spcPct val="100000"/>
              </a:lnSpc>
              <a:spcBef>
                <a:spcPts val="0"/>
              </a:spcBef>
              <a:spcAft>
                <a:spcPts val="0"/>
              </a:spcAft>
              <a:buClr>
                <a:schemeClr val="lt2"/>
              </a:buClr>
              <a:buSzPts val="2200"/>
              <a:buNone/>
              <a:defRPr sz="2400">
                <a:solidFill>
                  <a:schemeClr val="lt2"/>
                </a:solidFill>
              </a:defRPr>
            </a:lvl6pPr>
            <a:lvl7pPr lvl="6" algn="l">
              <a:lnSpc>
                <a:spcPct val="100000"/>
              </a:lnSpc>
              <a:spcBef>
                <a:spcPts val="0"/>
              </a:spcBef>
              <a:spcAft>
                <a:spcPts val="0"/>
              </a:spcAft>
              <a:buClr>
                <a:schemeClr val="lt2"/>
              </a:buClr>
              <a:buSzPts val="2200"/>
              <a:buNone/>
              <a:defRPr sz="2400">
                <a:solidFill>
                  <a:schemeClr val="lt2"/>
                </a:solidFill>
              </a:defRPr>
            </a:lvl7pPr>
            <a:lvl8pPr lvl="7" algn="l">
              <a:lnSpc>
                <a:spcPct val="100000"/>
              </a:lnSpc>
              <a:spcBef>
                <a:spcPts val="0"/>
              </a:spcBef>
              <a:spcAft>
                <a:spcPts val="0"/>
              </a:spcAft>
              <a:buClr>
                <a:schemeClr val="lt2"/>
              </a:buClr>
              <a:buSzPts val="2200"/>
              <a:buNone/>
              <a:defRPr sz="2400">
                <a:solidFill>
                  <a:schemeClr val="lt2"/>
                </a:solidFill>
              </a:defRPr>
            </a:lvl8pPr>
            <a:lvl9pPr lvl="8" algn="l">
              <a:lnSpc>
                <a:spcPct val="100000"/>
              </a:lnSpc>
              <a:spcBef>
                <a:spcPts val="0"/>
              </a:spcBef>
              <a:spcAft>
                <a:spcPts val="0"/>
              </a:spcAft>
              <a:buClr>
                <a:schemeClr val="lt2"/>
              </a:buClr>
              <a:buSzPts val="2200"/>
              <a:buNone/>
              <a:defRPr sz="2400">
                <a:solidFill>
                  <a:schemeClr val="lt2"/>
                </a:solidFill>
              </a:defRPr>
            </a:lvl9pPr>
          </a:lstStyle>
          <a:p>
            <a:endParaRPr/>
          </a:p>
        </p:txBody>
      </p:sp>
      <p:sp>
        <p:nvSpPr>
          <p:cNvPr id="33" name="Google Shape;33;p42"/>
          <p:cNvSpPr txBox="1">
            <a:spLocks noGrp="1"/>
          </p:cNvSpPr>
          <p:nvPr>
            <p:ph type="body" idx="1"/>
          </p:nvPr>
        </p:nvSpPr>
        <p:spPr>
          <a:xfrm>
            <a:off x="729450" y="2078875"/>
            <a:ext cx="7688700" cy="2261100"/>
          </a:xfrm>
          <a:prstGeom prst="rect">
            <a:avLst/>
          </a:prstGeom>
          <a:noFill/>
          <a:ln>
            <a:noFill/>
          </a:ln>
        </p:spPr>
        <p:txBody>
          <a:bodyPr spcFirstLastPara="1" wrap="square" lIns="76025" tIns="76025" rIns="76025" bIns="76025" anchor="t" anchorCtr="0">
            <a:noAutofit/>
          </a:bodyPr>
          <a:lstStyle>
            <a:lvl1pPr marL="457200" lvl="0" indent="-323850" algn="l">
              <a:lnSpc>
                <a:spcPct val="115000"/>
              </a:lnSpc>
              <a:spcBef>
                <a:spcPts val="0"/>
              </a:spcBef>
              <a:spcAft>
                <a:spcPts val="0"/>
              </a:spcAft>
              <a:buClr>
                <a:schemeClr val="lt1"/>
              </a:buClr>
              <a:buSzPts val="1500"/>
              <a:buChar char="●"/>
              <a:defRPr>
                <a:solidFill>
                  <a:schemeClr val="lt1"/>
                </a:solidFill>
              </a:defRPr>
            </a:lvl1pPr>
            <a:lvl2pPr marL="914400" lvl="1" indent="-323850" algn="l">
              <a:lnSpc>
                <a:spcPct val="115000"/>
              </a:lnSpc>
              <a:spcBef>
                <a:spcPts val="1500"/>
              </a:spcBef>
              <a:spcAft>
                <a:spcPts val="0"/>
              </a:spcAft>
              <a:buClr>
                <a:schemeClr val="lt1"/>
              </a:buClr>
              <a:buSzPts val="1500"/>
              <a:buChar char="○"/>
              <a:defRPr>
                <a:solidFill>
                  <a:schemeClr val="lt1"/>
                </a:solidFill>
              </a:defRPr>
            </a:lvl2pPr>
            <a:lvl3pPr marL="1371600" lvl="2" indent="-323850" algn="l">
              <a:lnSpc>
                <a:spcPct val="115000"/>
              </a:lnSpc>
              <a:spcBef>
                <a:spcPts val="1500"/>
              </a:spcBef>
              <a:spcAft>
                <a:spcPts val="0"/>
              </a:spcAft>
              <a:buClr>
                <a:schemeClr val="lt1"/>
              </a:buClr>
              <a:buSzPts val="1500"/>
              <a:buChar char="■"/>
              <a:defRPr>
                <a:solidFill>
                  <a:schemeClr val="lt1"/>
                </a:solidFill>
              </a:defRPr>
            </a:lvl3pPr>
            <a:lvl4pPr marL="1828800" lvl="3" indent="-323850" algn="l">
              <a:lnSpc>
                <a:spcPct val="115000"/>
              </a:lnSpc>
              <a:spcBef>
                <a:spcPts val="1500"/>
              </a:spcBef>
              <a:spcAft>
                <a:spcPts val="0"/>
              </a:spcAft>
              <a:buClr>
                <a:schemeClr val="lt1"/>
              </a:buClr>
              <a:buSzPts val="1500"/>
              <a:buChar char="●"/>
              <a:defRPr>
                <a:solidFill>
                  <a:schemeClr val="lt1"/>
                </a:solidFill>
              </a:defRPr>
            </a:lvl4pPr>
            <a:lvl5pPr marL="2286000" lvl="4" indent="-323850" algn="l">
              <a:lnSpc>
                <a:spcPct val="115000"/>
              </a:lnSpc>
              <a:spcBef>
                <a:spcPts val="1500"/>
              </a:spcBef>
              <a:spcAft>
                <a:spcPts val="0"/>
              </a:spcAft>
              <a:buClr>
                <a:schemeClr val="lt1"/>
              </a:buClr>
              <a:buSzPts val="1500"/>
              <a:buChar char="○"/>
              <a:defRPr>
                <a:solidFill>
                  <a:schemeClr val="lt1"/>
                </a:solidFill>
              </a:defRPr>
            </a:lvl5pPr>
            <a:lvl6pPr marL="2743200" lvl="5" indent="-323850" algn="l">
              <a:lnSpc>
                <a:spcPct val="115000"/>
              </a:lnSpc>
              <a:spcBef>
                <a:spcPts val="1500"/>
              </a:spcBef>
              <a:spcAft>
                <a:spcPts val="0"/>
              </a:spcAft>
              <a:buClr>
                <a:schemeClr val="lt1"/>
              </a:buClr>
              <a:buSzPts val="1500"/>
              <a:buChar char="■"/>
              <a:defRPr>
                <a:solidFill>
                  <a:schemeClr val="lt1"/>
                </a:solidFill>
              </a:defRPr>
            </a:lvl6pPr>
            <a:lvl7pPr marL="3200400" lvl="6" indent="-323850" algn="l">
              <a:lnSpc>
                <a:spcPct val="115000"/>
              </a:lnSpc>
              <a:spcBef>
                <a:spcPts val="1500"/>
              </a:spcBef>
              <a:spcAft>
                <a:spcPts val="0"/>
              </a:spcAft>
              <a:buClr>
                <a:schemeClr val="lt1"/>
              </a:buClr>
              <a:buSzPts val="1500"/>
              <a:buChar char="●"/>
              <a:defRPr>
                <a:solidFill>
                  <a:schemeClr val="lt1"/>
                </a:solidFill>
              </a:defRPr>
            </a:lvl7pPr>
            <a:lvl8pPr marL="3657600" lvl="7" indent="-323850" algn="l">
              <a:lnSpc>
                <a:spcPct val="115000"/>
              </a:lnSpc>
              <a:spcBef>
                <a:spcPts val="1500"/>
              </a:spcBef>
              <a:spcAft>
                <a:spcPts val="0"/>
              </a:spcAft>
              <a:buClr>
                <a:schemeClr val="lt1"/>
              </a:buClr>
              <a:buSzPts val="1500"/>
              <a:buChar char="○"/>
              <a:defRPr>
                <a:solidFill>
                  <a:schemeClr val="lt1"/>
                </a:solidFill>
              </a:defRPr>
            </a:lvl8pPr>
            <a:lvl9pPr marL="4114800" lvl="8" indent="-323850" algn="l">
              <a:lnSpc>
                <a:spcPct val="115000"/>
              </a:lnSpc>
              <a:spcBef>
                <a:spcPts val="1500"/>
              </a:spcBef>
              <a:spcAft>
                <a:spcPts val="1500"/>
              </a:spcAft>
              <a:buClr>
                <a:schemeClr val="lt1"/>
              </a:buClr>
              <a:buSzPts val="1500"/>
              <a:buChar char="■"/>
              <a:defRPr>
                <a:solidFill>
                  <a:schemeClr val="lt1"/>
                </a:solidFill>
              </a:defRPr>
            </a:lvl9pPr>
          </a:lstStyle>
          <a:p>
            <a:endParaRPr/>
          </a:p>
        </p:txBody>
      </p:sp>
      <p:sp>
        <p:nvSpPr>
          <p:cNvPr id="34" name="Google Shape;34;p42"/>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ody only">
  <p:cSld name="Body only">
    <p:spTree>
      <p:nvGrpSpPr>
        <p:cNvPr id="1" name="Shape 35"/>
        <p:cNvGrpSpPr/>
        <p:nvPr/>
      </p:nvGrpSpPr>
      <p:grpSpPr>
        <a:xfrm>
          <a:off x="0" y="0"/>
          <a:ext cx="0" cy="0"/>
          <a:chOff x="0" y="0"/>
          <a:chExt cx="0" cy="0"/>
        </a:xfrm>
      </p:grpSpPr>
      <p:sp>
        <p:nvSpPr>
          <p:cNvPr id="36" name="Google Shape;36;p43"/>
          <p:cNvSpPr/>
          <p:nvPr/>
        </p:nvSpPr>
        <p:spPr>
          <a:xfrm>
            <a:off x="0" y="0"/>
            <a:ext cx="9144000" cy="487800"/>
          </a:xfrm>
          <a:prstGeom prst="rect">
            <a:avLst/>
          </a:prstGeom>
          <a:solidFill>
            <a:schemeClr val="lt2"/>
          </a:solidFill>
          <a:ln>
            <a:noFill/>
          </a:ln>
        </p:spPr>
        <p:txBody>
          <a:bodyPr spcFirstLastPara="1" wrap="square" lIns="83800" tIns="83800" rIns="83800" bIns="838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sp>
        <p:nvSpPr>
          <p:cNvPr id="37" name="Google Shape;37;p43"/>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8" name="Google Shape;38;p43"/>
          <p:cNvSpPr txBox="1">
            <a:spLocks noGrp="1"/>
          </p:cNvSpPr>
          <p:nvPr>
            <p:ph type="body" idx="1"/>
          </p:nvPr>
        </p:nvSpPr>
        <p:spPr>
          <a:xfrm>
            <a:off x="729450" y="1068650"/>
            <a:ext cx="7688700" cy="1034400"/>
          </a:xfrm>
          <a:prstGeom prst="rect">
            <a:avLst/>
          </a:prstGeom>
          <a:noFill/>
          <a:ln>
            <a:noFill/>
          </a:ln>
        </p:spPr>
        <p:txBody>
          <a:bodyPr spcFirstLastPara="1" wrap="square" lIns="76025" tIns="76025" rIns="76025" bIns="76025" anchor="t" anchorCtr="0">
            <a:noAutofit/>
          </a:bodyPr>
          <a:lstStyle>
            <a:lvl1pPr marL="457200" lvl="0" indent="-323850" algn="l">
              <a:lnSpc>
                <a:spcPct val="115000"/>
              </a:lnSpc>
              <a:spcBef>
                <a:spcPts val="0"/>
              </a:spcBef>
              <a:spcAft>
                <a:spcPts val="0"/>
              </a:spcAft>
              <a:buSzPts val="1500"/>
              <a:buChar char="●"/>
              <a:defRPr/>
            </a:lvl1pPr>
            <a:lvl2pPr marL="914400" lvl="1" indent="-323850" algn="l">
              <a:lnSpc>
                <a:spcPct val="115000"/>
              </a:lnSpc>
              <a:spcBef>
                <a:spcPts val="1500"/>
              </a:spcBef>
              <a:spcAft>
                <a:spcPts val="0"/>
              </a:spcAft>
              <a:buSzPts val="1500"/>
              <a:buChar char="○"/>
              <a:defRPr/>
            </a:lvl2pPr>
            <a:lvl3pPr marL="1371600" lvl="2" indent="-323850" algn="l">
              <a:lnSpc>
                <a:spcPct val="115000"/>
              </a:lnSpc>
              <a:spcBef>
                <a:spcPts val="1500"/>
              </a:spcBef>
              <a:spcAft>
                <a:spcPts val="0"/>
              </a:spcAft>
              <a:buSzPts val="1500"/>
              <a:buChar char="■"/>
              <a:defRPr/>
            </a:lvl3pPr>
            <a:lvl4pPr marL="1828800" lvl="3" indent="-323850" algn="l">
              <a:lnSpc>
                <a:spcPct val="115000"/>
              </a:lnSpc>
              <a:spcBef>
                <a:spcPts val="1500"/>
              </a:spcBef>
              <a:spcAft>
                <a:spcPts val="0"/>
              </a:spcAft>
              <a:buSzPts val="1500"/>
              <a:buChar char="●"/>
              <a:defRPr/>
            </a:lvl4pPr>
            <a:lvl5pPr marL="2286000" lvl="4" indent="-323850" algn="l">
              <a:lnSpc>
                <a:spcPct val="115000"/>
              </a:lnSpc>
              <a:spcBef>
                <a:spcPts val="1500"/>
              </a:spcBef>
              <a:spcAft>
                <a:spcPts val="0"/>
              </a:spcAft>
              <a:buSzPts val="1500"/>
              <a:buChar char="○"/>
              <a:defRPr/>
            </a:lvl5pPr>
            <a:lvl6pPr marL="2743200" lvl="5" indent="-323850" algn="l">
              <a:lnSpc>
                <a:spcPct val="115000"/>
              </a:lnSpc>
              <a:spcBef>
                <a:spcPts val="1500"/>
              </a:spcBef>
              <a:spcAft>
                <a:spcPts val="0"/>
              </a:spcAft>
              <a:buSzPts val="1500"/>
              <a:buChar char="■"/>
              <a:defRPr/>
            </a:lvl6pPr>
            <a:lvl7pPr marL="3200400" lvl="6" indent="-323850" algn="l">
              <a:lnSpc>
                <a:spcPct val="115000"/>
              </a:lnSpc>
              <a:spcBef>
                <a:spcPts val="1500"/>
              </a:spcBef>
              <a:spcAft>
                <a:spcPts val="0"/>
              </a:spcAft>
              <a:buSzPts val="1500"/>
              <a:buChar char="●"/>
              <a:defRPr/>
            </a:lvl7pPr>
            <a:lvl8pPr marL="3657600" lvl="7" indent="-323850" algn="l">
              <a:lnSpc>
                <a:spcPct val="115000"/>
              </a:lnSpc>
              <a:spcBef>
                <a:spcPts val="1500"/>
              </a:spcBef>
              <a:spcAft>
                <a:spcPts val="0"/>
              </a:spcAft>
              <a:buSzPts val="1500"/>
              <a:buChar char="○"/>
              <a:defRPr/>
            </a:lvl8pPr>
            <a:lvl9pPr marL="4114800" lvl="8" indent="-323850" algn="l">
              <a:lnSpc>
                <a:spcPct val="115000"/>
              </a:lnSpc>
              <a:spcBef>
                <a:spcPts val="1500"/>
              </a:spcBef>
              <a:spcAft>
                <a:spcPts val="1500"/>
              </a:spcAft>
              <a:buSzPts val="15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_alt2">
  <p:cSld name="Section Header_alt2">
    <p:bg>
      <p:bgPr>
        <a:solidFill>
          <a:schemeClr val="lt1"/>
        </a:solidFill>
        <a:effectLst/>
      </p:bgPr>
    </p:bg>
    <p:spTree>
      <p:nvGrpSpPr>
        <p:cNvPr id="1" name="Shape 39"/>
        <p:cNvGrpSpPr/>
        <p:nvPr/>
      </p:nvGrpSpPr>
      <p:grpSpPr>
        <a:xfrm>
          <a:off x="0" y="0"/>
          <a:ext cx="0" cy="0"/>
          <a:chOff x="0" y="0"/>
          <a:chExt cx="0" cy="0"/>
        </a:xfrm>
      </p:grpSpPr>
      <p:sp>
        <p:nvSpPr>
          <p:cNvPr id="40" name="Google Shape;40;p44"/>
          <p:cNvSpPr/>
          <p:nvPr/>
        </p:nvSpPr>
        <p:spPr>
          <a:xfrm>
            <a:off x="0" y="0"/>
            <a:ext cx="9144000" cy="487800"/>
          </a:xfrm>
          <a:prstGeom prst="rect">
            <a:avLst/>
          </a:prstGeom>
          <a:solidFill>
            <a:schemeClr val="lt2"/>
          </a:solidFill>
          <a:ln>
            <a:noFill/>
          </a:ln>
        </p:spPr>
        <p:txBody>
          <a:bodyPr spcFirstLastPara="1" wrap="square" lIns="83800" tIns="83800" rIns="83800" bIns="838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sp>
        <p:nvSpPr>
          <p:cNvPr id="41" name="Google Shape;41;p44"/>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2" name="Google Shape;42;p44"/>
          <p:cNvSpPr txBox="1">
            <a:spLocks noGrp="1"/>
          </p:cNvSpPr>
          <p:nvPr>
            <p:ph type="title"/>
          </p:nvPr>
        </p:nvSpPr>
        <p:spPr>
          <a:xfrm>
            <a:off x="729450" y="2056375"/>
            <a:ext cx="5887500" cy="15186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dk1"/>
              </a:buClr>
              <a:buSzPts val="4000"/>
              <a:buNone/>
              <a:defRPr sz="4400">
                <a:solidFill>
                  <a:schemeClr val="dk1"/>
                </a:solidFill>
              </a:defRPr>
            </a:lvl1pPr>
            <a:lvl2pPr lvl="1" algn="l">
              <a:lnSpc>
                <a:spcPct val="100000"/>
              </a:lnSpc>
              <a:spcBef>
                <a:spcPts val="0"/>
              </a:spcBef>
              <a:spcAft>
                <a:spcPts val="0"/>
              </a:spcAft>
              <a:buClr>
                <a:schemeClr val="lt1"/>
              </a:buClr>
              <a:buSzPts val="3000"/>
              <a:buNone/>
              <a:defRPr sz="3300">
                <a:solidFill>
                  <a:schemeClr val="lt1"/>
                </a:solidFill>
              </a:defRPr>
            </a:lvl2pPr>
            <a:lvl3pPr lvl="2" algn="l">
              <a:lnSpc>
                <a:spcPct val="100000"/>
              </a:lnSpc>
              <a:spcBef>
                <a:spcPts val="0"/>
              </a:spcBef>
              <a:spcAft>
                <a:spcPts val="0"/>
              </a:spcAft>
              <a:buClr>
                <a:schemeClr val="lt1"/>
              </a:buClr>
              <a:buSzPts val="3000"/>
              <a:buNone/>
              <a:defRPr sz="3300">
                <a:solidFill>
                  <a:schemeClr val="lt1"/>
                </a:solidFill>
              </a:defRPr>
            </a:lvl3pPr>
            <a:lvl4pPr lvl="3" algn="l">
              <a:lnSpc>
                <a:spcPct val="100000"/>
              </a:lnSpc>
              <a:spcBef>
                <a:spcPts val="0"/>
              </a:spcBef>
              <a:spcAft>
                <a:spcPts val="0"/>
              </a:spcAft>
              <a:buClr>
                <a:schemeClr val="lt1"/>
              </a:buClr>
              <a:buSzPts val="3000"/>
              <a:buNone/>
              <a:defRPr sz="3300">
                <a:solidFill>
                  <a:schemeClr val="lt1"/>
                </a:solidFill>
              </a:defRPr>
            </a:lvl4pPr>
            <a:lvl5pPr lvl="4" algn="l">
              <a:lnSpc>
                <a:spcPct val="100000"/>
              </a:lnSpc>
              <a:spcBef>
                <a:spcPts val="0"/>
              </a:spcBef>
              <a:spcAft>
                <a:spcPts val="0"/>
              </a:spcAft>
              <a:buClr>
                <a:schemeClr val="lt1"/>
              </a:buClr>
              <a:buSzPts val="3000"/>
              <a:buNone/>
              <a:defRPr sz="3300">
                <a:solidFill>
                  <a:schemeClr val="lt1"/>
                </a:solidFill>
              </a:defRPr>
            </a:lvl5pPr>
            <a:lvl6pPr lvl="5" algn="l">
              <a:lnSpc>
                <a:spcPct val="100000"/>
              </a:lnSpc>
              <a:spcBef>
                <a:spcPts val="0"/>
              </a:spcBef>
              <a:spcAft>
                <a:spcPts val="0"/>
              </a:spcAft>
              <a:buClr>
                <a:schemeClr val="lt1"/>
              </a:buClr>
              <a:buSzPts val="3000"/>
              <a:buNone/>
              <a:defRPr sz="3300">
                <a:solidFill>
                  <a:schemeClr val="lt1"/>
                </a:solidFill>
              </a:defRPr>
            </a:lvl6pPr>
            <a:lvl7pPr lvl="6" algn="l">
              <a:lnSpc>
                <a:spcPct val="100000"/>
              </a:lnSpc>
              <a:spcBef>
                <a:spcPts val="0"/>
              </a:spcBef>
              <a:spcAft>
                <a:spcPts val="0"/>
              </a:spcAft>
              <a:buClr>
                <a:schemeClr val="lt1"/>
              </a:buClr>
              <a:buSzPts val="3000"/>
              <a:buNone/>
              <a:defRPr sz="3300">
                <a:solidFill>
                  <a:schemeClr val="lt1"/>
                </a:solidFill>
              </a:defRPr>
            </a:lvl7pPr>
            <a:lvl8pPr lvl="7" algn="l">
              <a:lnSpc>
                <a:spcPct val="100000"/>
              </a:lnSpc>
              <a:spcBef>
                <a:spcPts val="0"/>
              </a:spcBef>
              <a:spcAft>
                <a:spcPts val="0"/>
              </a:spcAft>
              <a:buClr>
                <a:schemeClr val="lt1"/>
              </a:buClr>
              <a:buSzPts val="3000"/>
              <a:buNone/>
              <a:defRPr sz="3300">
                <a:solidFill>
                  <a:schemeClr val="lt1"/>
                </a:solidFill>
              </a:defRPr>
            </a:lvl8pPr>
            <a:lvl9pPr lvl="8" algn="l">
              <a:lnSpc>
                <a:spcPct val="100000"/>
              </a:lnSpc>
              <a:spcBef>
                <a:spcPts val="0"/>
              </a:spcBef>
              <a:spcAft>
                <a:spcPts val="0"/>
              </a:spcAft>
              <a:buClr>
                <a:schemeClr val="lt1"/>
              </a:buClr>
              <a:buSzPts val="3000"/>
              <a:buNone/>
              <a:defRPr sz="3300">
                <a:solidFill>
                  <a:schemeClr val="lt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3"/>
        <p:cNvGrpSpPr/>
        <p:nvPr/>
      </p:nvGrpSpPr>
      <p:grpSpPr>
        <a:xfrm>
          <a:off x="0" y="0"/>
          <a:ext cx="0" cy="0"/>
          <a:chOff x="0" y="0"/>
          <a:chExt cx="0" cy="0"/>
        </a:xfrm>
      </p:grpSpPr>
      <p:sp>
        <p:nvSpPr>
          <p:cNvPr id="44" name="Google Shape;44;p45"/>
          <p:cNvSpPr/>
          <p:nvPr/>
        </p:nvSpPr>
        <p:spPr>
          <a:xfrm>
            <a:off x="0" y="0"/>
            <a:ext cx="9144000" cy="487800"/>
          </a:xfrm>
          <a:prstGeom prst="rect">
            <a:avLst/>
          </a:prstGeom>
          <a:solidFill>
            <a:schemeClr val="lt2"/>
          </a:solidFill>
          <a:ln>
            <a:noFill/>
          </a:ln>
        </p:spPr>
        <p:txBody>
          <a:bodyPr spcFirstLastPara="1" wrap="square" lIns="83800" tIns="83800" rIns="83800" bIns="838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grpSp>
        <p:nvGrpSpPr>
          <p:cNvPr id="45" name="Google Shape;45;p45"/>
          <p:cNvGrpSpPr/>
          <p:nvPr/>
        </p:nvGrpSpPr>
        <p:grpSpPr>
          <a:xfrm>
            <a:off x="830394" y="1191270"/>
            <a:ext cx="745764" cy="45826"/>
            <a:chOff x="4580561" y="2589004"/>
            <a:chExt cx="1064464" cy="25200"/>
          </a:xfrm>
        </p:grpSpPr>
        <p:sp>
          <p:nvSpPr>
            <p:cNvPr id="46" name="Google Shape;46;p45"/>
            <p:cNvSpPr/>
            <p:nvPr/>
          </p:nvSpPr>
          <p:spPr>
            <a:xfrm rot="-5400000">
              <a:off x="5366325" y="2335504"/>
              <a:ext cx="25200" cy="532200"/>
            </a:xfrm>
            <a:prstGeom prst="rect">
              <a:avLst/>
            </a:prstGeom>
            <a:solidFill>
              <a:schemeClr val="accen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sp>
          <p:nvSpPr>
            <p:cNvPr id="47" name="Google Shape;47;p45"/>
            <p:cNvSpPr/>
            <p:nvPr/>
          </p:nvSpPr>
          <p:spPr>
            <a:xfrm rot="-5400000">
              <a:off x="4836311" y="2333254"/>
              <a:ext cx="25200" cy="536700"/>
            </a:xfrm>
            <a:prstGeom prst="rect">
              <a:avLst/>
            </a:prstGeom>
            <a:solidFill>
              <a:schemeClr val="accen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grpSp>
      <p:sp>
        <p:nvSpPr>
          <p:cNvPr id="48" name="Google Shape;48;p45"/>
          <p:cNvSpPr txBox="1">
            <a:spLocks noGrp="1"/>
          </p:cNvSpPr>
          <p:nvPr>
            <p:ph type="title"/>
          </p:nvPr>
        </p:nvSpPr>
        <p:spPr>
          <a:xfrm>
            <a:off x="729450" y="1318650"/>
            <a:ext cx="7688400" cy="5352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dk1"/>
              </a:buClr>
              <a:buSzPts val="2200"/>
              <a:buNone/>
              <a:defRPr sz="2400">
                <a:solidFill>
                  <a:schemeClr val="dk1"/>
                </a:solidFill>
              </a:defRPr>
            </a:lvl1pPr>
            <a:lvl2pPr lvl="1" algn="l">
              <a:lnSpc>
                <a:spcPct val="100000"/>
              </a:lnSpc>
              <a:spcBef>
                <a:spcPts val="0"/>
              </a:spcBef>
              <a:spcAft>
                <a:spcPts val="0"/>
              </a:spcAft>
              <a:buClr>
                <a:schemeClr val="dk2"/>
              </a:buClr>
              <a:buSzPts val="2200"/>
              <a:buNone/>
              <a:defRPr sz="2400">
                <a:solidFill>
                  <a:schemeClr val="dk2"/>
                </a:solidFill>
              </a:defRPr>
            </a:lvl2pPr>
            <a:lvl3pPr lvl="2" algn="l">
              <a:lnSpc>
                <a:spcPct val="100000"/>
              </a:lnSpc>
              <a:spcBef>
                <a:spcPts val="0"/>
              </a:spcBef>
              <a:spcAft>
                <a:spcPts val="0"/>
              </a:spcAft>
              <a:buClr>
                <a:schemeClr val="dk2"/>
              </a:buClr>
              <a:buSzPts val="2200"/>
              <a:buNone/>
              <a:defRPr sz="2400">
                <a:solidFill>
                  <a:schemeClr val="dk2"/>
                </a:solidFill>
              </a:defRPr>
            </a:lvl3pPr>
            <a:lvl4pPr lvl="3" algn="l">
              <a:lnSpc>
                <a:spcPct val="100000"/>
              </a:lnSpc>
              <a:spcBef>
                <a:spcPts val="0"/>
              </a:spcBef>
              <a:spcAft>
                <a:spcPts val="0"/>
              </a:spcAft>
              <a:buClr>
                <a:schemeClr val="dk2"/>
              </a:buClr>
              <a:buSzPts val="2200"/>
              <a:buNone/>
              <a:defRPr sz="2400">
                <a:solidFill>
                  <a:schemeClr val="dk2"/>
                </a:solidFill>
              </a:defRPr>
            </a:lvl4pPr>
            <a:lvl5pPr lvl="4" algn="l">
              <a:lnSpc>
                <a:spcPct val="100000"/>
              </a:lnSpc>
              <a:spcBef>
                <a:spcPts val="0"/>
              </a:spcBef>
              <a:spcAft>
                <a:spcPts val="0"/>
              </a:spcAft>
              <a:buClr>
                <a:schemeClr val="dk2"/>
              </a:buClr>
              <a:buSzPts val="2200"/>
              <a:buNone/>
              <a:defRPr sz="2400">
                <a:solidFill>
                  <a:schemeClr val="dk2"/>
                </a:solidFill>
              </a:defRPr>
            </a:lvl5pPr>
            <a:lvl6pPr lvl="5" algn="l">
              <a:lnSpc>
                <a:spcPct val="100000"/>
              </a:lnSpc>
              <a:spcBef>
                <a:spcPts val="0"/>
              </a:spcBef>
              <a:spcAft>
                <a:spcPts val="0"/>
              </a:spcAft>
              <a:buClr>
                <a:schemeClr val="dk2"/>
              </a:buClr>
              <a:buSzPts val="2200"/>
              <a:buNone/>
              <a:defRPr sz="2400">
                <a:solidFill>
                  <a:schemeClr val="dk2"/>
                </a:solidFill>
              </a:defRPr>
            </a:lvl6pPr>
            <a:lvl7pPr lvl="6" algn="l">
              <a:lnSpc>
                <a:spcPct val="100000"/>
              </a:lnSpc>
              <a:spcBef>
                <a:spcPts val="0"/>
              </a:spcBef>
              <a:spcAft>
                <a:spcPts val="0"/>
              </a:spcAft>
              <a:buClr>
                <a:schemeClr val="dk2"/>
              </a:buClr>
              <a:buSzPts val="2200"/>
              <a:buNone/>
              <a:defRPr sz="2400">
                <a:solidFill>
                  <a:schemeClr val="dk2"/>
                </a:solidFill>
              </a:defRPr>
            </a:lvl7pPr>
            <a:lvl8pPr lvl="7" algn="l">
              <a:lnSpc>
                <a:spcPct val="100000"/>
              </a:lnSpc>
              <a:spcBef>
                <a:spcPts val="0"/>
              </a:spcBef>
              <a:spcAft>
                <a:spcPts val="0"/>
              </a:spcAft>
              <a:buClr>
                <a:schemeClr val="dk2"/>
              </a:buClr>
              <a:buSzPts val="2200"/>
              <a:buNone/>
              <a:defRPr sz="2400">
                <a:solidFill>
                  <a:schemeClr val="dk2"/>
                </a:solidFill>
              </a:defRPr>
            </a:lvl8pPr>
            <a:lvl9pPr lvl="8" algn="l">
              <a:lnSpc>
                <a:spcPct val="100000"/>
              </a:lnSpc>
              <a:spcBef>
                <a:spcPts val="0"/>
              </a:spcBef>
              <a:spcAft>
                <a:spcPts val="0"/>
              </a:spcAft>
              <a:buClr>
                <a:schemeClr val="dk2"/>
              </a:buClr>
              <a:buSzPts val="2200"/>
              <a:buNone/>
              <a:defRPr sz="2400">
                <a:solidFill>
                  <a:schemeClr val="dk2"/>
                </a:solidFill>
              </a:defRPr>
            </a:lvl9pPr>
          </a:lstStyle>
          <a:p>
            <a:endParaRPr/>
          </a:p>
        </p:txBody>
      </p:sp>
      <p:sp>
        <p:nvSpPr>
          <p:cNvPr id="49" name="Google Shape;49;p45"/>
          <p:cNvSpPr txBox="1">
            <a:spLocks noGrp="1"/>
          </p:cNvSpPr>
          <p:nvPr>
            <p:ph type="body" idx="1"/>
          </p:nvPr>
        </p:nvSpPr>
        <p:spPr>
          <a:xfrm>
            <a:off x="729325" y="2078875"/>
            <a:ext cx="3774300" cy="2261100"/>
          </a:xfrm>
          <a:prstGeom prst="rect">
            <a:avLst/>
          </a:prstGeom>
          <a:noFill/>
          <a:ln>
            <a:noFill/>
          </a:ln>
        </p:spPr>
        <p:txBody>
          <a:bodyPr spcFirstLastPara="1" wrap="square" lIns="76025" tIns="76025" rIns="76025" bIns="76025" anchor="t" anchorCtr="0">
            <a:noAutofit/>
          </a:bodyPr>
          <a:lstStyle>
            <a:lvl1pPr marL="457200" lvl="0" indent="-323850" algn="l">
              <a:lnSpc>
                <a:spcPct val="115000"/>
              </a:lnSpc>
              <a:spcBef>
                <a:spcPts val="0"/>
              </a:spcBef>
              <a:spcAft>
                <a:spcPts val="0"/>
              </a:spcAft>
              <a:buSzPts val="1500"/>
              <a:buChar char="●"/>
              <a:defRPr/>
            </a:lvl1pPr>
            <a:lvl2pPr marL="914400" lvl="1" indent="-323850" algn="l">
              <a:lnSpc>
                <a:spcPct val="115000"/>
              </a:lnSpc>
              <a:spcBef>
                <a:spcPts val="1500"/>
              </a:spcBef>
              <a:spcAft>
                <a:spcPts val="0"/>
              </a:spcAft>
              <a:buSzPts val="1500"/>
              <a:buChar char="○"/>
              <a:defRPr/>
            </a:lvl2pPr>
            <a:lvl3pPr marL="1371600" lvl="2" indent="-323850" algn="l">
              <a:lnSpc>
                <a:spcPct val="115000"/>
              </a:lnSpc>
              <a:spcBef>
                <a:spcPts val="1500"/>
              </a:spcBef>
              <a:spcAft>
                <a:spcPts val="0"/>
              </a:spcAft>
              <a:buSzPts val="1500"/>
              <a:buChar char="■"/>
              <a:defRPr/>
            </a:lvl3pPr>
            <a:lvl4pPr marL="1828800" lvl="3" indent="-323850" algn="l">
              <a:lnSpc>
                <a:spcPct val="115000"/>
              </a:lnSpc>
              <a:spcBef>
                <a:spcPts val="1500"/>
              </a:spcBef>
              <a:spcAft>
                <a:spcPts val="0"/>
              </a:spcAft>
              <a:buSzPts val="1500"/>
              <a:buChar char="●"/>
              <a:defRPr/>
            </a:lvl4pPr>
            <a:lvl5pPr marL="2286000" lvl="4" indent="-323850" algn="l">
              <a:lnSpc>
                <a:spcPct val="115000"/>
              </a:lnSpc>
              <a:spcBef>
                <a:spcPts val="1500"/>
              </a:spcBef>
              <a:spcAft>
                <a:spcPts val="0"/>
              </a:spcAft>
              <a:buSzPts val="1500"/>
              <a:buChar char="○"/>
              <a:defRPr/>
            </a:lvl5pPr>
            <a:lvl6pPr marL="2743200" lvl="5" indent="-323850" algn="l">
              <a:lnSpc>
                <a:spcPct val="115000"/>
              </a:lnSpc>
              <a:spcBef>
                <a:spcPts val="1500"/>
              </a:spcBef>
              <a:spcAft>
                <a:spcPts val="0"/>
              </a:spcAft>
              <a:buSzPts val="1500"/>
              <a:buChar char="■"/>
              <a:defRPr/>
            </a:lvl6pPr>
            <a:lvl7pPr marL="3200400" lvl="6" indent="-323850" algn="l">
              <a:lnSpc>
                <a:spcPct val="115000"/>
              </a:lnSpc>
              <a:spcBef>
                <a:spcPts val="1500"/>
              </a:spcBef>
              <a:spcAft>
                <a:spcPts val="0"/>
              </a:spcAft>
              <a:buSzPts val="1500"/>
              <a:buChar char="●"/>
              <a:defRPr/>
            </a:lvl7pPr>
            <a:lvl8pPr marL="3657600" lvl="7" indent="-323850" algn="l">
              <a:lnSpc>
                <a:spcPct val="115000"/>
              </a:lnSpc>
              <a:spcBef>
                <a:spcPts val="1500"/>
              </a:spcBef>
              <a:spcAft>
                <a:spcPts val="0"/>
              </a:spcAft>
              <a:buSzPts val="1500"/>
              <a:buChar char="○"/>
              <a:defRPr/>
            </a:lvl8pPr>
            <a:lvl9pPr marL="4114800" lvl="8" indent="-323850" algn="l">
              <a:lnSpc>
                <a:spcPct val="115000"/>
              </a:lnSpc>
              <a:spcBef>
                <a:spcPts val="1500"/>
              </a:spcBef>
              <a:spcAft>
                <a:spcPts val="1500"/>
              </a:spcAft>
              <a:buSzPts val="1500"/>
              <a:buChar char="■"/>
              <a:defRPr/>
            </a:lvl9pPr>
          </a:lstStyle>
          <a:p>
            <a:endParaRPr/>
          </a:p>
        </p:txBody>
      </p:sp>
      <p:sp>
        <p:nvSpPr>
          <p:cNvPr id="50" name="Google Shape;50;p45"/>
          <p:cNvSpPr txBox="1">
            <a:spLocks noGrp="1"/>
          </p:cNvSpPr>
          <p:nvPr>
            <p:ph type="body" idx="2"/>
          </p:nvPr>
        </p:nvSpPr>
        <p:spPr>
          <a:xfrm>
            <a:off x="4643604" y="2078875"/>
            <a:ext cx="3774300" cy="2261100"/>
          </a:xfrm>
          <a:prstGeom prst="rect">
            <a:avLst/>
          </a:prstGeom>
          <a:noFill/>
          <a:ln>
            <a:noFill/>
          </a:ln>
        </p:spPr>
        <p:txBody>
          <a:bodyPr spcFirstLastPara="1" wrap="square" lIns="76025" tIns="76025" rIns="76025" bIns="76025" anchor="t" anchorCtr="0">
            <a:noAutofit/>
          </a:bodyPr>
          <a:lstStyle>
            <a:lvl1pPr marL="457200" lvl="0" indent="-323850" algn="l">
              <a:lnSpc>
                <a:spcPct val="115000"/>
              </a:lnSpc>
              <a:spcBef>
                <a:spcPts val="0"/>
              </a:spcBef>
              <a:spcAft>
                <a:spcPts val="0"/>
              </a:spcAft>
              <a:buSzPts val="1500"/>
              <a:buChar char="●"/>
              <a:defRPr/>
            </a:lvl1pPr>
            <a:lvl2pPr marL="914400" lvl="1" indent="-323850" algn="l">
              <a:lnSpc>
                <a:spcPct val="115000"/>
              </a:lnSpc>
              <a:spcBef>
                <a:spcPts val="1500"/>
              </a:spcBef>
              <a:spcAft>
                <a:spcPts val="0"/>
              </a:spcAft>
              <a:buSzPts val="1500"/>
              <a:buChar char="○"/>
              <a:defRPr/>
            </a:lvl2pPr>
            <a:lvl3pPr marL="1371600" lvl="2" indent="-323850" algn="l">
              <a:lnSpc>
                <a:spcPct val="115000"/>
              </a:lnSpc>
              <a:spcBef>
                <a:spcPts val="1500"/>
              </a:spcBef>
              <a:spcAft>
                <a:spcPts val="0"/>
              </a:spcAft>
              <a:buSzPts val="1500"/>
              <a:buChar char="■"/>
              <a:defRPr/>
            </a:lvl3pPr>
            <a:lvl4pPr marL="1828800" lvl="3" indent="-323850" algn="l">
              <a:lnSpc>
                <a:spcPct val="115000"/>
              </a:lnSpc>
              <a:spcBef>
                <a:spcPts val="1500"/>
              </a:spcBef>
              <a:spcAft>
                <a:spcPts val="0"/>
              </a:spcAft>
              <a:buSzPts val="1500"/>
              <a:buChar char="●"/>
              <a:defRPr/>
            </a:lvl4pPr>
            <a:lvl5pPr marL="2286000" lvl="4" indent="-323850" algn="l">
              <a:lnSpc>
                <a:spcPct val="115000"/>
              </a:lnSpc>
              <a:spcBef>
                <a:spcPts val="1500"/>
              </a:spcBef>
              <a:spcAft>
                <a:spcPts val="0"/>
              </a:spcAft>
              <a:buSzPts val="1500"/>
              <a:buChar char="○"/>
              <a:defRPr/>
            </a:lvl5pPr>
            <a:lvl6pPr marL="2743200" lvl="5" indent="-323850" algn="l">
              <a:lnSpc>
                <a:spcPct val="115000"/>
              </a:lnSpc>
              <a:spcBef>
                <a:spcPts val="1500"/>
              </a:spcBef>
              <a:spcAft>
                <a:spcPts val="0"/>
              </a:spcAft>
              <a:buSzPts val="1500"/>
              <a:buChar char="■"/>
              <a:defRPr/>
            </a:lvl6pPr>
            <a:lvl7pPr marL="3200400" lvl="6" indent="-323850" algn="l">
              <a:lnSpc>
                <a:spcPct val="115000"/>
              </a:lnSpc>
              <a:spcBef>
                <a:spcPts val="1500"/>
              </a:spcBef>
              <a:spcAft>
                <a:spcPts val="0"/>
              </a:spcAft>
              <a:buSzPts val="1500"/>
              <a:buChar char="●"/>
              <a:defRPr/>
            </a:lvl7pPr>
            <a:lvl8pPr marL="3657600" lvl="7" indent="-323850" algn="l">
              <a:lnSpc>
                <a:spcPct val="115000"/>
              </a:lnSpc>
              <a:spcBef>
                <a:spcPts val="1500"/>
              </a:spcBef>
              <a:spcAft>
                <a:spcPts val="0"/>
              </a:spcAft>
              <a:buSzPts val="1500"/>
              <a:buChar char="○"/>
              <a:defRPr/>
            </a:lvl8pPr>
            <a:lvl9pPr marL="4114800" lvl="8" indent="-323850" algn="l">
              <a:lnSpc>
                <a:spcPct val="115000"/>
              </a:lnSpc>
              <a:spcBef>
                <a:spcPts val="1500"/>
              </a:spcBef>
              <a:spcAft>
                <a:spcPts val="1500"/>
              </a:spcAft>
              <a:buSzPts val="1500"/>
              <a:buChar char="■"/>
              <a:defRPr/>
            </a:lvl9pPr>
          </a:lstStyle>
          <a:p>
            <a:endParaRPr/>
          </a:p>
        </p:txBody>
      </p:sp>
      <p:sp>
        <p:nvSpPr>
          <p:cNvPr id="51" name="Google Shape;51;p45"/>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46"/>
          <p:cNvSpPr/>
          <p:nvPr/>
        </p:nvSpPr>
        <p:spPr>
          <a:xfrm>
            <a:off x="0" y="0"/>
            <a:ext cx="9144000" cy="487800"/>
          </a:xfrm>
          <a:prstGeom prst="rect">
            <a:avLst/>
          </a:prstGeom>
          <a:solidFill>
            <a:schemeClr val="lt2"/>
          </a:solidFill>
          <a:ln>
            <a:noFill/>
          </a:ln>
        </p:spPr>
        <p:txBody>
          <a:bodyPr spcFirstLastPara="1" wrap="square" lIns="83800" tIns="83800" rIns="83800" bIns="838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grpSp>
        <p:nvGrpSpPr>
          <p:cNvPr id="54" name="Google Shape;54;p46"/>
          <p:cNvGrpSpPr/>
          <p:nvPr/>
        </p:nvGrpSpPr>
        <p:grpSpPr>
          <a:xfrm>
            <a:off x="830394" y="1191270"/>
            <a:ext cx="745764" cy="45826"/>
            <a:chOff x="4580561" y="2589004"/>
            <a:chExt cx="1064464" cy="25200"/>
          </a:xfrm>
        </p:grpSpPr>
        <p:sp>
          <p:nvSpPr>
            <p:cNvPr id="55" name="Google Shape;55;p46"/>
            <p:cNvSpPr/>
            <p:nvPr/>
          </p:nvSpPr>
          <p:spPr>
            <a:xfrm rot="-5400000">
              <a:off x="5366325" y="2335504"/>
              <a:ext cx="25200" cy="532200"/>
            </a:xfrm>
            <a:prstGeom prst="rect">
              <a:avLst/>
            </a:prstGeom>
            <a:solidFill>
              <a:schemeClr val="accen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sp>
          <p:nvSpPr>
            <p:cNvPr id="56" name="Google Shape;56;p46"/>
            <p:cNvSpPr/>
            <p:nvPr/>
          </p:nvSpPr>
          <p:spPr>
            <a:xfrm rot="-5400000">
              <a:off x="4836311" y="2333254"/>
              <a:ext cx="25200" cy="536700"/>
            </a:xfrm>
            <a:prstGeom prst="rect">
              <a:avLst/>
            </a:prstGeom>
            <a:solidFill>
              <a:schemeClr val="accen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grpSp>
      <p:sp>
        <p:nvSpPr>
          <p:cNvPr id="57" name="Google Shape;57;p46"/>
          <p:cNvSpPr txBox="1">
            <a:spLocks noGrp="1"/>
          </p:cNvSpPr>
          <p:nvPr>
            <p:ph type="title"/>
          </p:nvPr>
        </p:nvSpPr>
        <p:spPr>
          <a:xfrm>
            <a:off x="729450" y="1318650"/>
            <a:ext cx="7688400" cy="5352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dk1"/>
              </a:buClr>
              <a:buSzPts val="2200"/>
              <a:buNone/>
              <a:defRPr sz="2400">
                <a:solidFill>
                  <a:schemeClr val="dk1"/>
                </a:solidFill>
              </a:defRPr>
            </a:lvl1pPr>
            <a:lvl2pPr lvl="1" algn="l">
              <a:lnSpc>
                <a:spcPct val="100000"/>
              </a:lnSpc>
              <a:spcBef>
                <a:spcPts val="0"/>
              </a:spcBef>
              <a:spcAft>
                <a:spcPts val="0"/>
              </a:spcAft>
              <a:buClr>
                <a:schemeClr val="dk2"/>
              </a:buClr>
              <a:buSzPts val="2200"/>
              <a:buNone/>
              <a:defRPr sz="2400">
                <a:solidFill>
                  <a:schemeClr val="dk2"/>
                </a:solidFill>
              </a:defRPr>
            </a:lvl2pPr>
            <a:lvl3pPr lvl="2" algn="l">
              <a:lnSpc>
                <a:spcPct val="100000"/>
              </a:lnSpc>
              <a:spcBef>
                <a:spcPts val="0"/>
              </a:spcBef>
              <a:spcAft>
                <a:spcPts val="0"/>
              </a:spcAft>
              <a:buClr>
                <a:schemeClr val="dk2"/>
              </a:buClr>
              <a:buSzPts val="2200"/>
              <a:buNone/>
              <a:defRPr sz="2400">
                <a:solidFill>
                  <a:schemeClr val="dk2"/>
                </a:solidFill>
              </a:defRPr>
            </a:lvl3pPr>
            <a:lvl4pPr lvl="3" algn="l">
              <a:lnSpc>
                <a:spcPct val="100000"/>
              </a:lnSpc>
              <a:spcBef>
                <a:spcPts val="0"/>
              </a:spcBef>
              <a:spcAft>
                <a:spcPts val="0"/>
              </a:spcAft>
              <a:buClr>
                <a:schemeClr val="dk2"/>
              </a:buClr>
              <a:buSzPts val="2200"/>
              <a:buNone/>
              <a:defRPr sz="2400">
                <a:solidFill>
                  <a:schemeClr val="dk2"/>
                </a:solidFill>
              </a:defRPr>
            </a:lvl4pPr>
            <a:lvl5pPr lvl="4" algn="l">
              <a:lnSpc>
                <a:spcPct val="100000"/>
              </a:lnSpc>
              <a:spcBef>
                <a:spcPts val="0"/>
              </a:spcBef>
              <a:spcAft>
                <a:spcPts val="0"/>
              </a:spcAft>
              <a:buClr>
                <a:schemeClr val="dk2"/>
              </a:buClr>
              <a:buSzPts val="2200"/>
              <a:buNone/>
              <a:defRPr sz="2400">
                <a:solidFill>
                  <a:schemeClr val="dk2"/>
                </a:solidFill>
              </a:defRPr>
            </a:lvl5pPr>
            <a:lvl6pPr lvl="5" algn="l">
              <a:lnSpc>
                <a:spcPct val="100000"/>
              </a:lnSpc>
              <a:spcBef>
                <a:spcPts val="0"/>
              </a:spcBef>
              <a:spcAft>
                <a:spcPts val="0"/>
              </a:spcAft>
              <a:buClr>
                <a:schemeClr val="dk2"/>
              </a:buClr>
              <a:buSzPts val="2200"/>
              <a:buNone/>
              <a:defRPr sz="2400">
                <a:solidFill>
                  <a:schemeClr val="dk2"/>
                </a:solidFill>
              </a:defRPr>
            </a:lvl6pPr>
            <a:lvl7pPr lvl="6" algn="l">
              <a:lnSpc>
                <a:spcPct val="100000"/>
              </a:lnSpc>
              <a:spcBef>
                <a:spcPts val="0"/>
              </a:spcBef>
              <a:spcAft>
                <a:spcPts val="0"/>
              </a:spcAft>
              <a:buClr>
                <a:schemeClr val="dk2"/>
              </a:buClr>
              <a:buSzPts val="2200"/>
              <a:buNone/>
              <a:defRPr sz="2400">
                <a:solidFill>
                  <a:schemeClr val="dk2"/>
                </a:solidFill>
              </a:defRPr>
            </a:lvl7pPr>
            <a:lvl8pPr lvl="7" algn="l">
              <a:lnSpc>
                <a:spcPct val="100000"/>
              </a:lnSpc>
              <a:spcBef>
                <a:spcPts val="0"/>
              </a:spcBef>
              <a:spcAft>
                <a:spcPts val="0"/>
              </a:spcAft>
              <a:buClr>
                <a:schemeClr val="dk2"/>
              </a:buClr>
              <a:buSzPts val="2200"/>
              <a:buNone/>
              <a:defRPr sz="2400">
                <a:solidFill>
                  <a:schemeClr val="dk2"/>
                </a:solidFill>
              </a:defRPr>
            </a:lvl8pPr>
            <a:lvl9pPr lvl="8" algn="l">
              <a:lnSpc>
                <a:spcPct val="100000"/>
              </a:lnSpc>
              <a:spcBef>
                <a:spcPts val="0"/>
              </a:spcBef>
              <a:spcAft>
                <a:spcPts val="0"/>
              </a:spcAft>
              <a:buClr>
                <a:schemeClr val="dk2"/>
              </a:buClr>
              <a:buSzPts val="2200"/>
              <a:buNone/>
              <a:defRPr sz="2400">
                <a:solidFill>
                  <a:schemeClr val="dk2"/>
                </a:solidFill>
              </a:defRPr>
            </a:lvl9pPr>
          </a:lstStyle>
          <a:p>
            <a:endParaRPr/>
          </a:p>
        </p:txBody>
      </p:sp>
      <p:sp>
        <p:nvSpPr>
          <p:cNvPr id="58" name="Google Shape;58;p46"/>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9" name="Google Shape;59;p46"/>
          <p:cNvSpPr/>
          <p:nvPr/>
        </p:nvSpPr>
        <p:spPr>
          <a:xfrm>
            <a:off x="8280450" y="0"/>
            <a:ext cx="863400" cy="454200"/>
          </a:xfrm>
          <a:prstGeom prst="rect">
            <a:avLst/>
          </a:prstGeom>
          <a:solidFill>
            <a:schemeClr val="lt2"/>
          </a:solidFill>
          <a:ln>
            <a:noFill/>
          </a:ln>
        </p:spPr>
        <p:txBody>
          <a:bodyPr spcFirstLastPara="1" wrap="square" lIns="83800" tIns="83800" rIns="83800" bIns="838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7"/>
          <p:cNvSpPr txBox="1">
            <a:spLocks noGrp="1"/>
          </p:cNvSpPr>
          <p:nvPr>
            <p:ph type="title"/>
          </p:nvPr>
        </p:nvSpPr>
        <p:spPr>
          <a:xfrm>
            <a:off x="311700" y="445025"/>
            <a:ext cx="8520600" cy="572700"/>
          </a:xfrm>
          <a:prstGeom prst="rect">
            <a:avLst/>
          </a:prstGeom>
          <a:noFill/>
          <a:ln>
            <a:noFill/>
          </a:ln>
        </p:spPr>
        <p:txBody>
          <a:bodyPr spcFirstLastPara="1" wrap="square" lIns="76025" tIns="76025" rIns="76025" bIns="76025" anchor="t" anchorCtr="0">
            <a:noAutofit/>
          </a:bodyPr>
          <a:lstStyle>
            <a:lvl1pPr marR="0" lvl="0" algn="l" rtl="0">
              <a:lnSpc>
                <a:spcPct val="100000"/>
              </a:lnSpc>
              <a:spcBef>
                <a:spcPts val="0"/>
              </a:spcBef>
              <a:spcAft>
                <a:spcPts val="0"/>
              </a:spcAft>
              <a:buClr>
                <a:srgbClr val="000000"/>
              </a:buClr>
              <a:buSzPts val="2300"/>
              <a:buFont typeface="Source Sans Pro"/>
              <a:buNone/>
              <a:defRPr sz="2300" b="1" i="0" u="none" strike="noStrike" cap="none">
                <a:solidFill>
                  <a:srgbClr val="000000"/>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2300"/>
              <a:buFont typeface="Source Sans Pro"/>
              <a:buNone/>
              <a:defRPr sz="2300" b="0" i="0" u="none" strike="noStrike" cap="none">
                <a:solidFill>
                  <a:srgbClr val="000000"/>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2300"/>
              <a:buFont typeface="Source Sans Pro"/>
              <a:buNone/>
              <a:defRPr sz="2300" b="0" i="0" u="none" strike="noStrike" cap="none">
                <a:solidFill>
                  <a:srgbClr val="000000"/>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2300"/>
              <a:buFont typeface="Source Sans Pro"/>
              <a:buNone/>
              <a:defRPr sz="2300" b="0" i="0" u="none" strike="noStrike" cap="none">
                <a:solidFill>
                  <a:srgbClr val="000000"/>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2300"/>
              <a:buFont typeface="Source Sans Pro"/>
              <a:buNone/>
              <a:defRPr sz="2300" b="0" i="0" u="none" strike="noStrike" cap="none">
                <a:solidFill>
                  <a:srgbClr val="000000"/>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2300"/>
              <a:buFont typeface="Source Sans Pro"/>
              <a:buNone/>
              <a:defRPr sz="2300" b="0" i="0" u="none" strike="noStrike" cap="none">
                <a:solidFill>
                  <a:srgbClr val="000000"/>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2300"/>
              <a:buFont typeface="Source Sans Pro"/>
              <a:buNone/>
              <a:defRPr sz="2300" b="0" i="0" u="none" strike="noStrike" cap="none">
                <a:solidFill>
                  <a:srgbClr val="000000"/>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2300"/>
              <a:buFont typeface="Source Sans Pro"/>
              <a:buNone/>
              <a:defRPr sz="2300" b="0" i="0" u="none" strike="noStrike" cap="none">
                <a:solidFill>
                  <a:srgbClr val="000000"/>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2300"/>
              <a:buFont typeface="Source Sans Pro"/>
              <a:buNone/>
              <a:defRPr sz="2300" b="0" i="0" u="none" strike="noStrike" cap="none">
                <a:solidFill>
                  <a:srgbClr val="000000"/>
                </a:solidFill>
                <a:latin typeface="Source Sans Pro"/>
                <a:ea typeface="Source Sans Pro"/>
                <a:cs typeface="Source Sans Pro"/>
                <a:sym typeface="Source Sans Pro"/>
              </a:defRPr>
            </a:lvl9pPr>
          </a:lstStyle>
          <a:p>
            <a:endParaRPr/>
          </a:p>
        </p:txBody>
      </p:sp>
      <p:sp>
        <p:nvSpPr>
          <p:cNvPr id="7" name="Google Shape;7;p37"/>
          <p:cNvSpPr txBox="1">
            <a:spLocks noGrp="1"/>
          </p:cNvSpPr>
          <p:nvPr>
            <p:ph type="body" idx="1"/>
          </p:nvPr>
        </p:nvSpPr>
        <p:spPr>
          <a:xfrm>
            <a:off x="311700" y="1152475"/>
            <a:ext cx="8520600" cy="3416400"/>
          </a:xfrm>
          <a:prstGeom prst="rect">
            <a:avLst/>
          </a:prstGeom>
          <a:noFill/>
          <a:ln>
            <a:noFill/>
          </a:ln>
        </p:spPr>
        <p:txBody>
          <a:bodyPr spcFirstLastPara="1" wrap="square" lIns="76025" tIns="76025" rIns="76025" bIns="76025" anchor="t" anchorCtr="0">
            <a:noAutofit/>
          </a:bodyPr>
          <a:lstStyle>
            <a:lvl1pPr marL="457200" marR="0" lvl="0" indent="-323850" algn="l" rtl="0">
              <a:lnSpc>
                <a:spcPct val="115000"/>
              </a:lnSpc>
              <a:spcBef>
                <a:spcPts val="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1pPr>
            <a:lvl2pPr marL="914400" marR="0" lvl="1" indent="-323850" algn="l" rtl="0">
              <a:lnSpc>
                <a:spcPct val="115000"/>
              </a:lnSpc>
              <a:spcBef>
                <a:spcPts val="13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2pPr>
            <a:lvl3pPr marL="1371600" marR="0" lvl="2" indent="-323850" algn="l" rtl="0">
              <a:lnSpc>
                <a:spcPct val="115000"/>
              </a:lnSpc>
              <a:spcBef>
                <a:spcPts val="13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3pPr>
            <a:lvl4pPr marL="1828800" marR="0" lvl="3" indent="-323850" algn="l" rtl="0">
              <a:lnSpc>
                <a:spcPct val="115000"/>
              </a:lnSpc>
              <a:spcBef>
                <a:spcPts val="13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4pPr>
            <a:lvl5pPr marL="2286000" marR="0" lvl="4" indent="-323850" algn="l" rtl="0">
              <a:lnSpc>
                <a:spcPct val="115000"/>
              </a:lnSpc>
              <a:spcBef>
                <a:spcPts val="13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5pPr>
            <a:lvl6pPr marL="2743200" marR="0" lvl="5" indent="-323850" algn="l" rtl="0">
              <a:lnSpc>
                <a:spcPct val="115000"/>
              </a:lnSpc>
              <a:spcBef>
                <a:spcPts val="13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6pPr>
            <a:lvl7pPr marL="3200400" marR="0" lvl="6" indent="-323850" algn="l" rtl="0">
              <a:lnSpc>
                <a:spcPct val="115000"/>
              </a:lnSpc>
              <a:spcBef>
                <a:spcPts val="13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7pPr>
            <a:lvl8pPr marL="3657600" marR="0" lvl="7" indent="-323850" algn="l" rtl="0">
              <a:lnSpc>
                <a:spcPct val="115000"/>
              </a:lnSpc>
              <a:spcBef>
                <a:spcPts val="13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8pPr>
            <a:lvl9pPr marL="4114800" marR="0" lvl="8" indent="-323850" algn="l" rtl="0">
              <a:lnSpc>
                <a:spcPct val="115000"/>
              </a:lnSpc>
              <a:spcBef>
                <a:spcPts val="1300"/>
              </a:spcBef>
              <a:spcAft>
                <a:spcPts val="130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9pPr>
          </a:lstStyle>
          <a:p>
            <a:endParaRPr/>
          </a:p>
        </p:txBody>
      </p:sp>
      <p:sp>
        <p:nvSpPr>
          <p:cNvPr id="8" name="Google Shape;8;p37"/>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document/d/1wl9LnyQjiALsHBvbsah8-rwxBf4aASzh2tL38YnRVCY/edit?usp=sharin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oaj.org/apply/transparenc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docs.google.com/document/d/1wl9LnyQjiALsHBvbsah8-rwxBf4aASzh2tL38YnRVCY/edit?usp=sharin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doaj.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s://doaj.org/apply/sea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doaj.org/apply/"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doaj.org/apply/guide/" TargetMode="External"/><Relationship Id="rId4" Type="http://schemas.openxmlformats.org/officeDocument/2006/relationships/hyperlink" Target="https://doaj.org/static/doaj/docs/2021-02-17-DOAJQuestions.pd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doi.org/10.5281/zenodo.2648786"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doaj.org/apply/guide/"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s://docs.pkp.sfu.ca/doaj/en/" TargetMode="External"/><Relationship Id="rId4" Type="http://schemas.openxmlformats.org/officeDocument/2006/relationships/hyperlink" Target="https://doaj.org/static/doaj/docs/2021-02-17-DOAJQuestions.pdf"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publicationethics.org/resources/flowcharts-new/translation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doi.org/10.5281/zenodo.4741966" TargetMode="External"/><Relationship Id="rId5" Type="http://schemas.openxmlformats.org/officeDocument/2006/relationships/hyperlink" Target="https://wame.org/editorial-independence" TargetMode="External"/><Relationship Id="rId4" Type="http://schemas.openxmlformats.org/officeDocument/2006/relationships/hyperlink" Target="https://publicationethics.org/core-practices"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councilscienceeditors.org/resource-library/editorial-policies/sample-correspondence-for-an-editorial-office/"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https://jps.library.utoronto.ca/index.php/pubguide/publishingbestpractices" TargetMode="External"/><Relationship Id="rId4" Type="http://schemas.openxmlformats.org/officeDocument/2006/relationships/hyperlink" Target="https://doi.org/10.1186/s41073-021-00109-3"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us02web.zoom.us/webinar/register/WN_NcLgfV7RRfikt0rkt_ptmg?fbclid=IwAR1uXgV_SLRM7aIF8x46rIUOY6UJYsDoc3VtC7a_Tr-PX5xt9eROqQCd7uQ"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us02web.zoom.us/meeting/register/tZcvcOyqqj4uHN0iS5Yr21h_UYb66t0J00LD?fbclid=IwAR2Te7z3sEBF-GbjQPfAiZzAqDpB9YZaHdjn8sNkXoOvJDB372gI5YvdYn0"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bit.ly/doaj-2205"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twitter.com/MarynaNazarovet/status/1531936296528187396/photo/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mon.gov.ua/storage/app/media/gromadske-obgovorennya/2022/03/11/HO.proyekt.planu.zakhodiv.do.rozp.KMU-Pro.zatv.nats.planu.zakhodiv.shchodo.vidkr.nauky-2030.11.03.2022.pdf" TargetMode="Externa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hyperlink" Target="https://www.coalition-s.org/technical-guidance_and_requirement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doaj.org/about/volunte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
          <p:cNvSpPr txBox="1">
            <a:spLocks noGrp="1"/>
          </p:cNvSpPr>
          <p:nvPr>
            <p:ph type="ctrTitle"/>
          </p:nvPr>
        </p:nvSpPr>
        <p:spPr>
          <a:xfrm>
            <a:off x="219825" y="1258655"/>
            <a:ext cx="6380700" cy="1423200"/>
          </a:xfrm>
          <a:prstGeom prst="rect">
            <a:avLst/>
          </a:prstGeom>
          <a:noFill/>
          <a:ln>
            <a:noFill/>
          </a:ln>
        </p:spPr>
        <p:txBody>
          <a:bodyPr spcFirstLastPara="1" wrap="square" lIns="83800" tIns="83800" rIns="83800" bIns="83800" anchor="t" anchorCtr="0">
            <a:noAutofit/>
          </a:bodyPr>
          <a:lstStyle/>
          <a:p>
            <a:pPr marL="0" lvl="0" indent="0" algn="l" rtl="0">
              <a:lnSpc>
                <a:spcPct val="100000"/>
              </a:lnSpc>
              <a:spcBef>
                <a:spcPts val="0"/>
              </a:spcBef>
              <a:spcAft>
                <a:spcPts val="0"/>
              </a:spcAft>
              <a:buClr>
                <a:srgbClr val="000000"/>
              </a:buClr>
              <a:buSzPts val="900"/>
              <a:buFont typeface="Arial"/>
              <a:buNone/>
            </a:pPr>
            <a:r>
              <a:rPr lang="en-GB" sz="4800">
                <a:latin typeface="Source Sans Pro"/>
                <a:ea typeface="Source Sans Pro"/>
                <a:cs typeface="Source Sans Pro"/>
                <a:sym typeface="Source Sans Pro"/>
              </a:rPr>
              <a:t>Індексація журналів у DOAJ</a:t>
            </a:r>
            <a:endParaRPr sz="4800">
              <a:latin typeface="Source Sans Pro"/>
              <a:ea typeface="Source Sans Pro"/>
              <a:cs typeface="Source Sans Pro"/>
              <a:sym typeface="Source Sans Pro"/>
            </a:endParaRPr>
          </a:p>
        </p:txBody>
      </p:sp>
      <p:sp>
        <p:nvSpPr>
          <p:cNvPr id="147" name="Google Shape;147;p1"/>
          <p:cNvSpPr txBox="1"/>
          <p:nvPr/>
        </p:nvSpPr>
        <p:spPr>
          <a:xfrm>
            <a:off x="219825" y="4022075"/>
            <a:ext cx="3748200" cy="456300"/>
          </a:xfrm>
          <a:prstGeom prst="rect">
            <a:avLst/>
          </a:prstGeom>
          <a:noFill/>
          <a:ln>
            <a:noFill/>
          </a:ln>
        </p:spPr>
        <p:txBody>
          <a:bodyPr spcFirstLastPara="1" wrap="square" lIns="76025" tIns="38000" rIns="76025" bIns="38000"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en-GB" sz="1100" b="1">
                <a:solidFill>
                  <a:schemeClr val="lt1"/>
                </a:solidFill>
                <a:latin typeface="Source Sans Pro"/>
                <a:ea typeface="Source Sans Pro"/>
                <a:cs typeface="Source Sans Pro"/>
                <a:sym typeface="Source Sans Pro"/>
              </a:rPr>
              <a:t>SUES Summer School </a:t>
            </a:r>
            <a:endParaRPr sz="1200">
              <a:solidFill>
                <a:schemeClr val="lt1"/>
              </a:solidFill>
              <a:latin typeface="Source Sans Pro"/>
              <a:ea typeface="Source Sans Pro"/>
              <a:cs typeface="Source Sans Pro"/>
              <a:sym typeface="Source Sans Pro"/>
            </a:endParaRPr>
          </a:p>
          <a:p>
            <a:pPr marL="0" marR="0" lvl="0" indent="0" algn="l" rtl="0">
              <a:lnSpc>
                <a:spcPct val="115000"/>
              </a:lnSpc>
              <a:spcBef>
                <a:spcPts val="0"/>
              </a:spcBef>
              <a:spcAft>
                <a:spcPts val="0"/>
              </a:spcAft>
              <a:buClr>
                <a:srgbClr val="000000"/>
              </a:buClr>
              <a:buSzPts val="1100"/>
              <a:buFont typeface="Arial"/>
              <a:buNone/>
            </a:pPr>
            <a:r>
              <a:rPr lang="en-GB" sz="1200">
                <a:solidFill>
                  <a:schemeClr val="lt1"/>
                </a:solidFill>
                <a:latin typeface="Source Sans Pro"/>
                <a:ea typeface="Source Sans Pro"/>
                <a:cs typeface="Source Sans Pro"/>
                <a:sym typeface="Source Sans Pro"/>
              </a:rPr>
              <a:t>9 серпня</a:t>
            </a:r>
            <a:endParaRPr sz="1200">
              <a:solidFill>
                <a:schemeClr val="lt1"/>
              </a:solidFill>
              <a:latin typeface="Source Sans Pro"/>
              <a:ea typeface="Source Sans Pro"/>
              <a:cs typeface="Source Sans Pro"/>
              <a:sym typeface="Source Sans Pro"/>
            </a:endParaRPr>
          </a:p>
        </p:txBody>
      </p:sp>
      <p:sp>
        <p:nvSpPr>
          <p:cNvPr id="148" name="Google Shape;148;p1"/>
          <p:cNvSpPr txBox="1"/>
          <p:nvPr/>
        </p:nvSpPr>
        <p:spPr>
          <a:xfrm>
            <a:off x="219825" y="2944113"/>
            <a:ext cx="5181600" cy="815700"/>
          </a:xfrm>
          <a:prstGeom prst="rect">
            <a:avLst/>
          </a:prstGeom>
          <a:noFill/>
          <a:ln>
            <a:noFill/>
          </a:ln>
        </p:spPr>
        <p:txBody>
          <a:bodyPr spcFirstLastPara="1" wrap="square" lIns="76025" tIns="38000" rIns="76025" bIns="38000" anchor="t" anchorCtr="0">
            <a:spAutoFit/>
          </a:bodyPr>
          <a:lstStyle/>
          <a:p>
            <a:pPr marL="0" marR="0" lvl="0" indent="0" algn="l" rtl="0">
              <a:lnSpc>
                <a:spcPct val="100000"/>
              </a:lnSpc>
              <a:spcBef>
                <a:spcPts val="0"/>
              </a:spcBef>
              <a:spcAft>
                <a:spcPts val="0"/>
              </a:spcAft>
              <a:buClr>
                <a:srgbClr val="000000"/>
              </a:buClr>
              <a:buSzPts val="1600"/>
              <a:buFont typeface="Noto Sans Symbols"/>
              <a:buNone/>
            </a:pPr>
            <a:r>
              <a:rPr lang="en-GB" sz="1600">
                <a:solidFill>
                  <a:schemeClr val="lt1"/>
                </a:solidFill>
                <a:latin typeface="Source Sans Pro"/>
                <a:ea typeface="Source Sans Pro"/>
                <a:cs typeface="Source Sans Pro"/>
                <a:sym typeface="Source Sans Pro"/>
              </a:rPr>
              <a:t>Наталя Калюжна, Ірина Кучма,  DOAJ Associate Editors</a:t>
            </a:r>
            <a:endParaRPr sz="1600">
              <a:solidFill>
                <a:schemeClr val="lt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600"/>
              <a:buFont typeface="Noto Sans Symbols"/>
              <a:buNone/>
            </a:pPr>
            <a:r>
              <a:rPr lang="en-GB" sz="1600" b="0" i="0" u="none" strike="noStrike" cap="none">
                <a:solidFill>
                  <a:schemeClr val="lt1"/>
                </a:solidFill>
                <a:latin typeface="Source Sans Pro"/>
                <a:ea typeface="Source Sans Pro"/>
                <a:cs typeface="Source Sans Pro"/>
                <a:sym typeface="Source Sans Pro"/>
              </a:rPr>
              <a:t>Tom Olyhoek, DOAJ Editor in Chief</a:t>
            </a:r>
            <a:endParaRPr sz="1600" b="0" i="0" u="none" strike="noStrike" cap="none">
              <a:solidFill>
                <a:schemeClr val="lt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600"/>
              <a:buFont typeface="Noto Sans Symbols"/>
              <a:buNone/>
            </a:pPr>
            <a:r>
              <a:rPr lang="en-GB" sz="1600" b="0" i="0" u="none" strike="noStrike" cap="none">
                <a:solidFill>
                  <a:schemeClr val="lt1"/>
                </a:solidFill>
                <a:latin typeface="Source Sans Pro"/>
                <a:ea typeface="Source Sans Pro"/>
                <a:cs typeface="Source Sans Pro"/>
                <a:sym typeface="Source Sans Pro"/>
              </a:rPr>
              <a:t>Judith Barnsby, DOAJ Senior Managing Editor</a:t>
            </a:r>
            <a:endParaRPr sz="1600" b="0" i="0" u="none" strike="noStrike" cap="none">
              <a:solidFill>
                <a:schemeClr val="lt1"/>
              </a:solidFill>
              <a:latin typeface="Source Sans Pro"/>
              <a:ea typeface="Source Sans Pro"/>
              <a:cs typeface="Source Sans Pro"/>
              <a:sym typeface="Source Sans Pro"/>
            </a:endParaRPr>
          </a:p>
        </p:txBody>
      </p:sp>
      <p:pic>
        <p:nvPicPr>
          <p:cNvPr id="149" name="Google Shape;149;p1"/>
          <p:cNvPicPr preferRelativeResize="0"/>
          <p:nvPr/>
        </p:nvPicPr>
        <p:blipFill rotWithShape="1">
          <a:blip r:embed="rId3">
            <a:alphaModFix/>
          </a:blip>
          <a:srcRect/>
          <a:stretch/>
        </p:blipFill>
        <p:spPr>
          <a:xfrm>
            <a:off x="5308042" y="4355574"/>
            <a:ext cx="1546833" cy="541200"/>
          </a:xfrm>
          <a:prstGeom prst="rect">
            <a:avLst/>
          </a:prstGeom>
          <a:noFill/>
          <a:ln>
            <a:noFill/>
          </a:ln>
        </p:spPr>
      </p:pic>
      <p:pic>
        <p:nvPicPr>
          <p:cNvPr id="150" name="Google Shape;150;p1"/>
          <p:cNvPicPr preferRelativeResize="0"/>
          <p:nvPr/>
        </p:nvPicPr>
        <p:blipFill>
          <a:blip r:embed="rId4">
            <a:alphaModFix/>
          </a:blip>
          <a:stretch>
            <a:fillRect/>
          </a:stretch>
        </p:blipFill>
        <p:spPr>
          <a:xfrm>
            <a:off x="3635925" y="174575"/>
            <a:ext cx="1765505" cy="1084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0"/>
          <p:cNvSpPr txBox="1">
            <a:spLocks noGrp="1"/>
          </p:cNvSpPr>
          <p:nvPr>
            <p:ph type="title"/>
          </p:nvPr>
        </p:nvSpPr>
        <p:spPr>
          <a:xfrm>
            <a:off x="729450" y="1322450"/>
            <a:ext cx="7688400" cy="2316900"/>
          </a:xfrm>
          <a:prstGeom prst="rect">
            <a:avLst/>
          </a:prstGeom>
          <a:noFill/>
          <a:ln>
            <a:noFill/>
          </a:ln>
        </p:spPr>
        <p:txBody>
          <a:bodyPr spcFirstLastPara="1" wrap="square" lIns="76025" tIns="76025" rIns="76025" bIns="76025" anchor="t" anchorCtr="0">
            <a:normAutofit fontScale="90000"/>
          </a:bodyPr>
          <a:lstStyle/>
          <a:p>
            <a:pPr marL="0" lvl="0" indent="0" algn="l" rtl="0">
              <a:lnSpc>
                <a:spcPct val="100000"/>
              </a:lnSpc>
              <a:spcBef>
                <a:spcPts val="0"/>
              </a:spcBef>
              <a:spcAft>
                <a:spcPts val="1600"/>
              </a:spcAft>
              <a:buSzPct val="90909"/>
              <a:buNone/>
            </a:pPr>
            <a:r>
              <a:rPr lang="en-GB"/>
              <a:t>Чому важливо індексувати журнал у  DOAJ?</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1"/>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a:solidFill>
                  <a:schemeClr val="accent2"/>
                </a:solidFill>
              </a:rPr>
              <a:t>Переваги індексації журналу у DOAJ </a:t>
            </a:r>
            <a:endParaRPr>
              <a:solidFill>
                <a:schemeClr val="accent2"/>
              </a:solidFill>
            </a:endParaRPr>
          </a:p>
        </p:txBody>
      </p:sp>
      <p:sp>
        <p:nvSpPr>
          <p:cNvPr id="215" name="Google Shape;215;p11"/>
          <p:cNvSpPr txBox="1">
            <a:spLocks noGrp="1"/>
          </p:cNvSpPr>
          <p:nvPr>
            <p:ph type="body" idx="1"/>
          </p:nvPr>
        </p:nvSpPr>
        <p:spPr>
          <a:xfrm>
            <a:off x="515775" y="1060225"/>
            <a:ext cx="8250900" cy="3739500"/>
          </a:xfrm>
          <a:prstGeom prst="rect">
            <a:avLst/>
          </a:prstGeom>
          <a:noFill/>
          <a:ln>
            <a:noFill/>
          </a:ln>
        </p:spPr>
        <p:txBody>
          <a:bodyPr spcFirstLastPara="1" wrap="square" lIns="76025" tIns="76025" rIns="76025" bIns="76025" anchor="t" anchorCtr="0">
            <a:noAutofit/>
          </a:bodyPr>
          <a:lstStyle/>
          <a:p>
            <a:pPr marL="457200" lvl="0" indent="-361950" algn="l" rtl="0">
              <a:lnSpc>
                <a:spcPct val="150000"/>
              </a:lnSpc>
              <a:spcBef>
                <a:spcPts val="0"/>
              </a:spcBef>
              <a:spcAft>
                <a:spcPts val="0"/>
              </a:spcAft>
              <a:buSzPts val="2100"/>
              <a:buChar char="●"/>
            </a:pPr>
            <a:r>
              <a:rPr lang="en-GB" sz="2100"/>
              <a:t>Продемонструйте, що ваш журнал підтримує видавничі стандарти</a:t>
            </a:r>
            <a:endParaRPr sz="2100"/>
          </a:p>
          <a:p>
            <a:pPr marL="457200" lvl="0" indent="-361950" algn="l" rtl="0">
              <a:lnSpc>
                <a:spcPct val="150000"/>
              </a:lnSpc>
              <a:spcBef>
                <a:spcPts val="0"/>
              </a:spcBef>
              <a:spcAft>
                <a:spcPts val="0"/>
              </a:spcAft>
              <a:buSzPts val="2100"/>
              <a:buChar char="●"/>
            </a:pPr>
            <a:r>
              <a:rPr lang="en-GB" sz="2100"/>
              <a:t>Покращення видимості журналу у пошукових системах та сервісах</a:t>
            </a:r>
            <a:endParaRPr sz="2100"/>
          </a:p>
          <a:p>
            <a:pPr marL="457200" lvl="0" indent="-361950" algn="l" rtl="0">
              <a:lnSpc>
                <a:spcPct val="150000"/>
              </a:lnSpc>
              <a:spcBef>
                <a:spcPts val="0"/>
              </a:spcBef>
              <a:spcAft>
                <a:spcPts val="0"/>
              </a:spcAft>
              <a:buSzPts val="2100"/>
              <a:buChar char="●"/>
            </a:pPr>
            <a:r>
              <a:rPr lang="en-GB" sz="2100"/>
              <a:t>Розширення читацької аудиторії та залучення авторів із усього світу</a:t>
            </a:r>
            <a:endParaRPr sz="2100"/>
          </a:p>
          <a:p>
            <a:pPr marL="457200" lvl="0" indent="-361950" algn="l" rtl="0">
              <a:lnSpc>
                <a:spcPct val="150000"/>
              </a:lnSpc>
              <a:spcBef>
                <a:spcPts val="0"/>
              </a:spcBef>
              <a:spcAft>
                <a:spcPts val="0"/>
              </a:spcAft>
              <a:buSzPts val="2100"/>
              <a:buChar char="●"/>
            </a:pPr>
            <a:r>
              <a:rPr lang="en-GB" sz="2100"/>
              <a:t>Підвищення репутації та впливовості журналу </a:t>
            </a:r>
            <a:endParaRPr sz="2100"/>
          </a:p>
          <a:p>
            <a:pPr marL="457200" lvl="0" indent="-361950" algn="l" rtl="0">
              <a:lnSpc>
                <a:spcPct val="150000"/>
              </a:lnSpc>
              <a:spcBef>
                <a:spcPts val="0"/>
              </a:spcBef>
              <a:spcAft>
                <a:spcPts val="0"/>
              </a:spcAft>
              <a:buSzPts val="2100"/>
              <a:buChar char="●"/>
            </a:pPr>
            <a:r>
              <a:rPr lang="en-GB" sz="2100"/>
              <a:t>Перший крок до включення у  Scopus чи  Web of Science</a:t>
            </a:r>
            <a:endParaRPr sz="2100"/>
          </a:p>
          <a:p>
            <a:pPr marL="0" lvl="0" indent="0" algn="l" rtl="0">
              <a:lnSpc>
                <a:spcPct val="150000"/>
              </a:lnSpc>
              <a:spcBef>
                <a:spcPts val="0"/>
              </a:spcBef>
              <a:spcAft>
                <a:spcPts val="0"/>
              </a:spcAft>
              <a:buSzPts val="1500"/>
              <a:buNone/>
            </a:pPr>
            <a:endParaRPr sz="1800"/>
          </a:p>
          <a:p>
            <a:pPr marL="381000" lvl="0" indent="0" algn="l" rtl="0">
              <a:lnSpc>
                <a:spcPct val="150000"/>
              </a:lnSpc>
              <a:spcBef>
                <a:spcPts val="0"/>
              </a:spcBef>
              <a:spcAft>
                <a:spcPts val="0"/>
              </a:spcAft>
              <a:buSzPts val="1500"/>
              <a:buNone/>
            </a:pPr>
            <a:endParaRPr sz="1800"/>
          </a:p>
          <a:p>
            <a:pPr marL="0" lvl="0" indent="0" algn="l" rtl="0">
              <a:lnSpc>
                <a:spcPct val="115000"/>
              </a:lnSpc>
              <a:spcBef>
                <a:spcPts val="0"/>
              </a:spcBef>
              <a:spcAft>
                <a:spcPts val="0"/>
              </a:spcAft>
              <a:buSzPts val="1500"/>
              <a:buNone/>
            </a:pPr>
            <a:endParaRPr sz="1400"/>
          </a:p>
          <a:p>
            <a:pPr marL="381000" lvl="0" indent="0" algn="l" rtl="0">
              <a:lnSpc>
                <a:spcPct val="115000"/>
              </a:lnSpc>
              <a:spcBef>
                <a:spcPts val="0"/>
              </a:spcBef>
              <a:spcAft>
                <a:spcPts val="0"/>
              </a:spcAft>
              <a:buSzPts val="1500"/>
              <a:buNone/>
            </a:pPr>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2"/>
          <p:cNvSpPr txBox="1">
            <a:spLocks noGrp="1"/>
          </p:cNvSpPr>
          <p:nvPr>
            <p:ph type="title"/>
          </p:nvPr>
        </p:nvSpPr>
        <p:spPr>
          <a:xfrm>
            <a:off x="729450" y="1322450"/>
            <a:ext cx="7688400" cy="2316900"/>
          </a:xfrm>
          <a:prstGeom prst="rect">
            <a:avLst/>
          </a:prstGeom>
          <a:noFill/>
          <a:ln>
            <a:noFill/>
          </a:ln>
        </p:spPr>
        <p:txBody>
          <a:bodyPr spcFirstLastPara="1" wrap="square" lIns="76025" tIns="76025" rIns="76025" bIns="76025" anchor="t" anchorCtr="0">
            <a:normAutofit/>
          </a:bodyPr>
          <a:lstStyle/>
          <a:p>
            <a:pPr marL="0" lvl="0" indent="0" algn="l" rtl="0">
              <a:lnSpc>
                <a:spcPct val="100000"/>
              </a:lnSpc>
              <a:spcBef>
                <a:spcPts val="0"/>
              </a:spcBef>
              <a:spcAft>
                <a:spcPts val="1600"/>
              </a:spcAft>
              <a:buSzPts val="5000"/>
              <a:buNone/>
            </a:pPr>
            <a:r>
              <a:rPr lang="en-GB"/>
              <a:t>Базові критерії для  включення у DOAJ</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3"/>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a:solidFill>
                  <a:schemeClr val="accent2"/>
                </a:solidFill>
              </a:rPr>
              <a:t>Видавничі практики</a:t>
            </a:r>
            <a:endParaRPr>
              <a:solidFill>
                <a:schemeClr val="accent2"/>
              </a:solidFill>
            </a:endParaRPr>
          </a:p>
        </p:txBody>
      </p:sp>
      <p:sp>
        <p:nvSpPr>
          <p:cNvPr id="226" name="Google Shape;226;p13"/>
          <p:cNvSpPr txBox="1">
            <a:spLocks noGrp="1"/>
          </p:cNvSpPr>
          <p:nvPr>
            <p:ph type="body" idx="1"/>
          </p:nvPr>
        </p:nvSpPr>
        <p:spPr>
          <a:xfrm>
            <a:off x="675150" y="1365600"/>
            <a:ext cx="7688700" cy="2261100"/>
          </a:xfrm>
          <a:prstGeom prst="rect">
            <a:avLst/>
          </a:prstGeom>
          <a:noFill/>
          <a:ln>
            <a:noFill/>
          </a:ln>
        </p:spPr>
        <p:txBody>
          <a:bodyPr spcFirstLastPara="1" wrap="square" lIns="76025" tIns="76025" rIns="76025" bIns="76025" anchor="t" anchorCtr="0">
            <a:noAutofit/>
          </a:bodyPr>
          <a:lstStyle/>
          <a:p>
            <a:pPr marL="0" lvl="0" indent="0" algn="l" rtl="0">
              <a:lnSpc>
                <a:spcPct val="150000"/>
              </a:lnSpc>
              <a:spcBef>
                <a:spcPts val="0"/>
              </a:spcBef>
              <a:spcAft>
                <a:spcPts val="0"/>
              </a:spcAft>
              <a:buNone/>
            </a:pPr>
            <a:r>
              <a:rPr lang="en-GB" sz="2400"/>
              <a:t>Від усіх журналів очікується дотримання найкращих видавничих практик</a:t>
            </a:r>
            <a:endParaRPr sz="2400"/>
          </a:p>
          <a:p>
            <a:pPr marL="914400" lvl="1" indent="-342900" algn="l" rtl="0">
              <a:lnSpc>
                <a:spcPct val="150000"/>
              </a:lnSpc>
              <a:spcBef>
                <a:spcPts val="0"/>
              </a:spcBef>
              <a:spcAft>
                <a:spcPts val="0"/>
              </a:spcAft>
              <a:buClr>
                <a:schemeClr val="accent1"/>
              </a:buClr>
              <a:buSzPts val="1800"/>
              <a:buChar char="○"/>
            </a:pPr>
            <a:r>
              <a:rPr lang="en-GB" sz="2400" b="1">
                <a:solidFill>
                  <a:schemeClr val="accent1"/>
                </a:solidFill>
              </a:rPr>
              <a:t>Принципи прозорості та найкращої практики наукового видавництва </a:t>
            </a:r>
            <a:r>
              <a:rPr lang="en-GB" sz="2600" u="sng">
                <a:latin typeface="Arial"/>
                <a:ea typeface="Arial"/>
                <a:cs typeface="Arial"/>
                <a:sym typeface="Arial"/>
                <a:hlinkClick r:id="rId3"/>
              </a:rPr>
              <a:t>українською</a:t>
            </a:r>
            <a:endParaRPr sz="2400"/>
          </a:p>
          <a:p>
            <a:pPr marL="914400" lvl="1" indent="-342900" algn="l" rtl="0">
              <a:lnSpc>
                <a:spcPct val="150000"/>
              </a:lnSpc>
              <a:spcBef>
                <a:spcPts val="0"/>
              </a:spcBef>
              <a:spcAft>
                <a:spcPts val="0"/>
              </a:spcAft>
              <a:buClr>
                <a:schemeClr val="accent1"/>
              </a:buClr>
              <a:buSzPts val="1800"/>
              <a:buChar char="○"/>
            </a:pPr>
            <a:r>
              <a:rPr lang="en-GB" sz="2400"/>
              <a:t>Розроблено DOAJ, COPE, OASPA та WAME</a:t>
            </a:r>
            <a:endParaRPr sz="2400"/>
          </a:p>
          <a:p>
            <a:pPr marL="914400" lvl="1" indent="-381000" algn="l" rtl="0">
              <a:lnSpc>
                <a:spcPct val="150000"/>
              </a:lnSpc>
              <a:spcBef>
                <a:spcPts val="0"/>
              </a:spcBef>
              <a:spcAft>
                <a:spcPts val="0"/>
              </a:spcAft>
              <a:buClr>
                <a:schemeClr val="accent4"/>
              </a:buClr>
              <a:buSzPts val="2400"/>
              <a:buChar char="○"/>
            </a:pPr>
            <a:r>
              <a:rPr lang="en-GB" sz="2400" u="sng">
                <a:solidFill>
                  <a:schemeClr val="accent4"/>
                </a:solidFill>
                <a:hlinkClick r:id="rId4">
                  <a:extLst>
                    <a:ext uri="{A12FA001-AC4F-418D-AE19-62706E023703}">
                      <ahyp:hlinkClr xmlns:ahyp="http://schemas.microsoft.com/office/drawing/2018/hyperlinkcolor" val="tx"/>
                    </a:ext>
                  </a:extLst>
                </a:hlinkClick>
              </a:rPr>
              <a:t>https://doaj.org/apply/transparency/</a:t>
            </a:r>
            <a:endParaRPr sz="2400">
              <a:solidFill>
                <a:schemeClr val="accent4"/>
              </a:solidFill>
            </a:endParaRPr>
          </a:p>
          <a:p>
            <a:pPr marL="0" lvl="0" indent="0" algn="l" rtl="0">
              <a:lnSpc>
                <a:spcPct val="150000"/>
              </a:lnSpc>
              <a:spcBef>
                <a:spcPts val="0"/>
              </a:spcBef>
              <a:spcAft>
                <a:spcPts val="0"/>
              </a:spcAft>
              <a:buSzPts val="1500"/>
              <a:buNone/>
            </a:pPr>
            <a:endParaRPr sz="1800"/>
          </a:p>
          <a:p>
            <a:pPr marL="381000" lvl="0" indent="0" algn="l" rtl="0">
              <a:lnSpc>
                <a:spcPct val="150000"/>
              </a:lnSpc>
              <a:spcBef>
                <a:spcPts val="0"/>
              </a:spcBef>
              <a:spcAft>
                <a:spcPts val="0"/>
              </a:spcAft>
              <a:buSzPts val="1500"/>
              <a:buNone/>
            </a:pPr>
            <a:endParaRPr sz="1800"/>
          </a:p>
          <a:p>
            <a:pPr marL="457200" lvl="0" indent="0" algn="l" rtl="0">
              <a:lnSpc>
                <a:spcPct val="115000"/>
              </a:lnSpc>
              <a:spcBef>
                <a:spcPts val="0"/>
              </a:spcBef>
              <a:spcAft>
                <a:spcPts val="0"/>
              </a:spcAft>
              <a:buSzPts val="1500"/>
              <a:buNone/>
            </a:pPr>
            <a:endParaRPr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g1371c6703f0_1_53"/>
          <p:cNvPicPr preferRelativeResize="0"/>
          <p:nvPr/>
        </p:nvPicPr>
        <p:blipFill>
          <a:blip r:embed="rId3">
            <a:alphaModFix/>
          </a:blip>
          <a:stretch>
            <a:fillRect/>
          </a:stretch>
        </p:blipFill>
        <p:spPr>
          <a:xfrm>
            <a:off x="0" y="371950"/>
            <a:ext cx="9143998" cy="4018347"/>
          </a:xfrm>
          <a:prstGeom prst="rect">
            <a:avLst/>
          </a:prstGeom>
          <a:noFill/>
          <a:ln>
            <a:noFill/>
          </a:ln>
        </p:spPr>
      </p:pic>
      <p:sp>
        <p:nvSpPr>
          <p:cNvPr id="232" name="Google Shape;232;g1371c6703f0_1_53"/>
          <p:cNvSpPr txBox="1"/>
          <p:nvPr/>
        </p:nvSpPr>
        <p:spPr>
          <a:xfrm>
            <a:off x="3538850" y="4513100"/>
            <a:ext cx="30000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100" u="sng">
                <a:solidFill>
                  <a:schemeClr val="hlink"/>
                </a:solidFill>
                <a:hlinkClick r:id="rId4"/>
              </a:rPr>
              <a:t>Українською</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4"/>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a:solidFill>
                  <a:schemeClr val="accent2"/>
                </a:solidFill>
              </a:rPr>
              <a:t>Відкритість</a:t>
            </a:r>
            <a:endParaRPr>
              <a:solidFill>
                <a:schemeClr val="accent2"/>
              </a:solidFill>
            </a:endParaRPr>
          </a:p>
        </p:txBody>
      </p:sp>
      <p:sp>
        <p:nvSpPr>
          <p:cNvPr id="238" name="Google Shape;238;p14"/>
          <p:cNvSpPr txBox="1">
            <a:spLocks noGrp="1"/>
          </p:cNvSpPr>
          <p:nvPr>
            <p:ph type="body" idx="1"/>
          </p:nvPr>
        </p:nvSpPr>
        <p:spPr>
          <a:xfrm>
            <a:off x="727650" y="946800"/>
            <a:ext cx="7688700" cy="2261100"/>
          </a:xfrm>
          <a:prstGeom prst="rect">
            <a:avLst/>
          </a:prstGeom>
          <a:noFill/>
          <a:ln>
            <a:noFill/>
          </a:ln>
        </p:spPr>
        <p:txBody>
          <a:bodyPr spcFirstLastPara="1" wrap="square" lIns="76025" tIns="76025" rIns="76025" bIns="76025" anchor="t" anchorCtr="0">
            <a:noAutofit/>
          </a:bodyPr>
          <a:lstStyle/>
          <a:p>
            <a:pPr marL="457200" lvl="0" indent="-355600" algn="l" rtl="0">
              <a:lnSpc>
                <a:spcPct val="150000"/>
              </a:lnSpc>
              <a:spcBef>
                <a:spcPts val="0"/>
              </a:spcBef>
              <a:spcAft>
                <a:spcPts val="0"/>
              </a:spcAft>
              <a:buSzPts val="2000"/>
              <a:buChar char="●"/>
            </a:pPr>
            <a:r>
              <a:rPr lang="en-GB" sz="2000" dirty="0" err="1"/>
              <a:t>Весь</a:t>
            </a:r>
            <a:r>
              <a:rPr lang="en-GB" sz="2000" dirty="0"/>
              <a:t> </a:t>
            </a:r>
            <a:r>
              <a:rPr lang="en-GB" sz="2000" dirty="0" err="1"/>
              <a:t>контент</a:t>
            </a:r>
            <a:r>
              <a:rPr lang="en-GB" sz="2000" dirty="0"/>
              <a:t> </a:t>
            </a:r>
            <a:r>
              <a:rPr lang="en-GB" sz="2000" dirty="0" err="1"/>
              <a:t>онлайн</a:t>
            </a:r>
            <a:r>
              <a:rPr lang="en-GB" sz="2000" dirty="0"/>
              <a:t> </a:t>
            </a:r>
            <a:r>
              <a:rPr lang="en-GB" sz="2000" dirty="0" err="1"/>
              <a:t>журналу</a:t>
            </a:r>
            <a:r>
              <a:rPr lang="en-GB" sz="2000" dirty="0"/>
              <a:t> </a:t>
            </a:r>
            <a:r>
              <a:rPr lang="en-GB" sz="2000" dirty="0" err="1"/>
              <a:t>має</a:t>
            </a:r>
            <a:r>
              <a:rPr lang="en-GB" sz="2000" dirty="0"/>
              <a:t> </a:t>
            </a:r>
            <a:r>
              <a:rPr lang="en-GB" sz="2000" dirty="0" err="1"/>
              <a:t>бути</a:t>
            </a:r>
            <a:r>
              <a:rPr lang="en-GB" sz="2000" dirty="0"/>
              <a:t> </a:t>
            </a:r>
            <a:r>
              <a:rPr lang="en-GB" sz="2000" dirty="0" err="1">
                <a:solidFill>
                  <a:schemeClr val="accent1"/>
                </a:solidFill>
              </a:rPr>
              <a:t>безкоштовним</a:t>
            </a:r>
            <a:r>
              <a:rPr lang="en-GB" sz="2000" dirty="0"/>
              <a:t> </a:t>
            </a:r>
            <a:r>
              <a:rPr lang="en-GB" sz="2000" dirty="0" err="1"/>
              <a:t>та</a:t>
            </a:r>
            <a:r>
              <a:rPr lang="en-GB" sz="2000" dirty="0"/>
              <a:t> </a:t>
            </a:r>
            <a:r>
              <a:rPr lang="en-GB" sz="2000" dirty="0" err="1"/>
              <a:t>загальнодоступним</a:t>
            </a:r>
            <a:endParaRPr sz="2000" dirty="0"/>
          </a:p>
          <a:p>
            <a:pPr marL="762000" lvl="1" indent="-317500" algn="l" rtl="0">
              <a:lnSpc>
                <a:spcPct val="150000"/>
              </a:lnSpc>
              <a:spcBef>
                <a:spcPts val="0"/>
              </a:spcBef>
              <a:spcAft>
                <a:spcPts val="0"/>
              </a:spcAft>
              <a:buSzPts val="2000"/>
              <a:buChar char="○"/>
            </a:pPr>
            <a:r>
              <a:rPr lang="en-GB" sz="2000" dirty="0" err="1"/>
              <a:t>Допускається</a:t>
            </a:r>
            <a:r>
              <a:rPr lang="en-GB" sz="2000" dirty="0"/>
              <a:t> </a:t>
            </a:r>
            <a:r>
              <a:rPr lang="en-GB" sz="2000" dirty="0" err="1"/>
              <a:t>існування</a:t>
            </a:r>
            <a:r>
              <a:rPr lang="en-GB" sz="2000" dirty="0"/>
              <a:t> </a:t>
            </a:r>
            <a:r>
              <a:rPr lang="en-GB" sz="2000" dirty="0" err="1"/>
              <a:t>платної</a:t>
            </a:r>
            <a:r>
              <a:rPr lang="en-GB" sz="2000" dirty="0"/>
              <a:t> </a:t>
            </a:r>
            <a:r>
              <a:rPr lang="en-GB" sz="2000" dirty="0" err="1"/>
              <a:t>друкованої</a:t>
            </a:r>
            <a:r>
              <a:rPr lang="en-GB" sz="2000" dirty="0"/>
              <a:t> </a:t>
            </a:r>
            <a:r>
              <a:rPr lang="en-GB" sz="2000" dirty="0" err="1"/>
              <a:t>версії</a:t>
            </a:r>
            <a:endParaRPr sz="2000" dirty="0"/>
          </a:p>
          <a:p>
            <a:pPr marL="457200" lvl="0" indent="-355600" algn="l" rtl="0">
              <a:lnSpc>
                <a:spcPct val="150000"/>
              </a:lnSpc>
              <a:spcBef>
                <a:spcPts val="0"/>
              </a:spcBef>
              <a:spcAft>
                <a:spcPts val="0"/>
              </a:spcAft>
              <a:buSzPts val="2000"/>
              <a:buChar char="●"/>
            </a:pPr>
            <a:r>
              <a:rPr lang="en-GB" sz="2000" dirty="0" err="1">
                <a:solidFill>
                  <a:schemeClr val="accent1"/>
                </a:solidFill>
              </a:rPr>
              <a:t>Негайний</a:t>
            </a:r>
            <a:r>
              <a:rPr lang="en-GB" sz="2000" dirty="0"/>
              <a:t> </a:t>
            </a:r>
            <a:r>
              <a:rPr lang="en-GB" sz="2000" dirty="0" err="1"/>
              <a:t>доступ</a:t>
            </a:r>
            <a:endParaRPr sz="2000" dirty="0"/>
          </a:p>
          <a:p>
            <a:pPr marL="762000" lvl="1" indent="-317500" algn="l" rtl="0">
              <a:lnSpc>
                <a:spcPct val="150000"/>
              </a:lnSpc>
              <a:spcBef>
                <a:spcPts val="0"/>
              </a:spcBef>
              <a:spcAft>
                <a:spcPts val="0"/>
              </a:spcAft>
              <a:buSzPts val="2000"/>
              <a:buChar char="○"/>
            </a:pPr>
            <a:r>
              <a:rPr lang="en-GB" sz="2000" dirty="0" err="1"/>
              <a:t>Без</a:t>
            </a:r>
            <a:r>
              <a:rPr lang="en-GB" sz="2000" dirty="0"/>
              <a:t> </a:t>
            </a:r>
            <a:r>
              <a:rPr lang="en-GB" sz="2000" dirty="0" err="1"/>
              <a:t>затримок</a:t>
            </a:r>
            <a:r>
              <a:rPr lang="en-GB" sz="2000" dirty="0"/>
              <a:t> </a:t>
            </a:r>
            <a:r>
              <a:rPr lang="en-GB" sz="2000" dirty="0" err="1"/>
              <a:t>та</a:t>
            </a:r>
            <a:r>
              <a:rPr lang="en-GB" sz="2000" dirty="0"/>
              <a:t> </a:t>
            </a:r>
            <a:r>
              <a:rPr lang="en-GB" sz="2000" dirty="0" err="1"/>
              <a:t>періоду</a:t>
            </a:r>
            <a:r>
              <a:rPr lang="en-GB" sz="2000" dirty="0"/>
              <a:t> </a:t>
            </a:r>
            <a:r>
              <a:rPr lang="en-GB" sz="2000" dirty="0" err="1"/>
              <a:t>ембарго</a:t>
            </a:r>
            <a:endParaRPr sz="2000" dirty="0"/>
          </a:p>
          <a:p>
            <a:pPr marL="457200" lvl="0" indent="-355600" algn="l" rtl="0">
              <a:lnSpc>
                <a:spcPct val="150000"/>
              </a:lnSpc>
              <a:spcBef>
                <a:spcPts val="0"/>
              </a:spcBef>
              <a:spcAft>
                <a:spcPts val="0"/>
              </a:spcAft>
              <a:buSzPts val="2000"/>
              <a:buChar char="●"/>
            </a:pPr>
            <a:r>
              <a:rPr lang="en-GB" sz="2000" dirty="0" err="1">
                <a:solidFill>
                  <a:schemeClr val="accent1"/>
                </a:solidFill>
              </a:rPr>
              <a:t>Відсутність</a:t>
            </a:r>
            <a:r>
              <a:rPr lang="en-GB" sz="2000" dirty="0">
                <a:solidFill>
                  <a:schemeClr val="accent1"/>
                </a:solidFill>
              </a:rPr>
              <a:t> </a:t>
            </a:r>
            <a:r>
              <a:rPr lang="en-GB" sz="2000" dirty="0" err="1"/>
              <a:t>реєстрації</a:t>
            </a:r>
            <a:r>
              <a:rPr lang="en-GB" sz="2000" dirty="0"/>
              <a:t> </a:t>
            </a:r>
            <a:r>
              <a:rPr lang="en-GB" sz="2000" dirty="0" err="1"/>
              <a:t>для</a:t>
            </a:r>
            <a:r>
              <a:rPr lang="en-GB" sz="2000" dirty="0"/>
              <a:t> </a:t>
            </a:r>
            <a:r>
              <a:rPr lang="en-GB" sz="2000" dirty="0" err="1"/>
              <a:t>доступу</a:t>
            </a:r>
            <a:r>
              <a:rPr lang="en-GB" sz="2000" dirty="0"/>
              <a:t> </a:t>
            </a:r>
            <a:r>
              <a:rPr lang="en-GB" sz="2000" dirty="0" err="1"/>
              <a:t>до</a:t>
            </a:r>
            <a:r>
              <a:rPr lang="en-GB" sz="2000" dirty="0"/>
              <a:t> </a:t>
            </a:r>
            <a:r>
              <a:rPr lang="en-GB" sz="2000" dirty="0" err="1"/>
              <a:t>контенту</a:t>
            </a:r>
            <a:r>
              <a:rPr lang="en-GB" sz="2000" dirty="0"/>
              <a:t>  </a:t>
            </a:r>
            <a:endParaRPr sz="2000" dirty="0"/>
          </a:p>
          <a:p>
            <a:pPr marL="457200" lvl="0" indent="-355600" algn="l" rtl="0">
              <a:lnSpc>
                <a:spcPct val="150000"/>
              </a:lnSpc>
              <a:spcBef>
                <a:spcPts val="0"/>
              </a:spcBef>
              <a:spcAft>
                <a:spcPts val="0"/>
              </a:spcAft>
              <a:buSzPts val="2000"/>
              <a:buChar char="●"/>
            </a:pPr>
            <a:r>
              <a:rPr lang="en-GB" sz="2000" dirty="0" err="1"/>
              <a:t>На</a:t>
            </a:r>
            <a:r>
              <a:rPr lang="en-GB" sz="2000" dirty="0"/>
              <a:t> </a:t>
            </a:r>
            <a:r>
              <a:rPr lang="en-GB" sz="2000" dirty="0" err="1"/>
              <a:t>сайті</a:t>
            </a:r>
            <a:r>
              <a:rPr lang="en-GB" sz="2000" dirty="0"/>
              <a:t> </a:t>
            </a:r>
            <a:r>
              <a:rPr lang="en-GB" sz="2000" dirty="0" err="1"/>
              <a:t>журналу</a:t>
            </a:r>
            <a:r>
              <a:rPr lang="en-GB" sz="2000" dirty="0"/>
              <a:t> </a:t>
            </a:r>
            <a:r>
              <a:rPr lang="en-GB" sz="2000" dirty="0" err="1"/>
              <a:t>має</a:t>
            </a:r>
            <a:r>
              <a:rPr lang="en-GB" sz="2000" dirty="0"/>
              <a:t> </a:t>
            </a:r>
            <a:r>
              <a:rPr lang="en-GB" sz="2000" dirty="0" err="1"/>
              <a:t>бути</a:t>
            </a:r>
            <a:r>
              <a:rPr lang="en-GB" sz="2000" dirty="0"/>
              <a:t> </a:t>
            </a:r>
            <a:r>
              <a:rPr lang="en-GB" sz="2000" dirty="0" err="1"/>
              <a:t>розміщена</a:t>
            </a:r>
            <a:r>
              <a:rPr lang="en-GB" sz="2000" dirty="0"/>
              <a:t> </a:t>
            </a:r>
            <a:r>
              <a:rPr lang="en-GB" sz="2000" dirty="0" err="1"/>
              <a:t>політика</a:t>
            </a:r>
            <a:r>
              <a:rPr lang="en-GB" sz="2000" dirty="0"/>
              <a:t> </a:t>
            </a:r>
            <a:r>
              <a:rPr lang="en-GB" sz="2000" dirty="0" err="1"/>
              <a:t>відкритого</a:t>
            </a:r>
            <a:r>
              <a:rPr lang="en-GB" sz="2000" dirty="0"/>
              <a:t> </a:t>
            </a:r>
            <a:r>
              <a:rPr lang="en-GB" sz="2000" dirty="0" err="1"/>
              <a:t>доступу</a:t>
            </a:r>
            <a:r>
              <a:rPr lang="en-GB" sz="2000" dirty="0"/>
              <a:t> у </a:t>
            </a:r>
            <a:r>
              <a:rPr lang="en-GB" sz="2000" dirty="0" err="1"/>
              <a:t>відповідності</a:t>
            </a:r>
            <a:r>
              <a:rPr lang="en-GB" sz="2000" dirty="0"/>
              <a:t> </a:t>
            </a:r>
            <a:r>
              <a:rPr lang="en-GB" sz="2000" dirty="0" err="1"/>
              <a:t>загальноприйнятого</a:t>
            </a:r>
            <a:r>
              <a:rPr lang="en-GB" sz="2000" dirty="0"/>
              <a:t> </a:t>
            </a:r>
            <a:r>
              <a:rPr lang="en-GB" sz="2000" dirty="0" err="1"/>
              <a:t>визначення</a:t>
            </a:r>
            <a:r>
              <a:rPr lang="en-GB" sz="2000" dirty="0"/>
              <a:t>  DOAJ</a:t>
            </a:r>
            <a:endParaRPr sz="2000" dirty="0"/>
          </a:p>
          <a:p>
            <a:pPr marL="457200" lvl="0" indent="0" algn="l" rtl="0">
              <a:lnSpc>
                <a:spcPct val="115000"/>
              </a:lnSpc>
              <a:spcBef>
                <a:spcPts val="0"/>
              </a:spcBef>
              <a:spcAft>
                <a:spcPts val="0"/>
              </a:spcAft>
              <a:buSzPts val="1500"/>
              <a:buNone/>
            </a:pPr>
            <a:endParaRPr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5"/>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a:solidFill>
                  <a:schemeClr val="accent2"/>
                </a:solidFill>
              </a:rPr>
              <a:t>Open access - DOAJ definition</a:t>
            </a:r>
            <a:endParaRPr>
              <a:solidFill>
                <a:schemeClr val="accent2"/>
              </a:solidFill>
            </a:endParaRPr>
          </a:p>
        </p:txBody>
      </p:sp>
      <p:sp>
        <p:nvSpPr>
          <p:cNvPr id="244" name="Google Shape;244;p15"/>
          <p:cNvSpPr txBox="1">
            <a:spLocks noGrp="1"/>
          </p:cNvSpPr>
          <p:nvPr>
            <p:ph type="body" idx="1"/>
          </p:nvPr>
        </p:nvSpPr>
        <p:spPr>
          <a:xfrm>
            <a:off x="727650" y="1586050"/>
            <a:ext cx="7688700" cy="2261100"/>
          </a:xfrm>
          <a:prstGeom prst="rect">
            <a:avLst/>
          </a:prstGeom>
          <a:noFill/>
          <a:ln>
            <a:noFill/>
          </a:ln>
        </p:spPr>
        <p:txBody>
          <a:bodyPr spcFirstLastPara="1" wrap="square" lIns="76025" tIns="76025" rIns="76025" bIns="76025" anchor="t" anchorCtr="0">
            <a:noAutofit/>
          </a:bodyPr>
          <a:lstStyle/>
          <a:p>
            <a:pPr marL="0" lvl="0" indent="0" algn="l" rtl="0">
              <a:lnSpc>
                <a:spcPct val="150000"/>
              </a:lnSpc>
              <a:spcBef>
                <a:spcPts val="0"/>
              </a:spcBef>
              <a:spcAft>
                <a:spcPts val="0"/>
              </a:spcAft>
              <a:buNone/>
            </a:pPr>
            <a:r>
              <a:rPr lang="en-GB" sz="2000"/>
              <a:t>A journal where the copyright holder of a scholarly work grants usage rights to others using an </a:t>
            </a:r>
            <a:r>
              <a:rPr lang="en-GB" sz="2000" b="1">
                <a:solidFill>
                  <a:schemeClr val="accent1"/>
                </a:solidFill>
              </a:rPr>
              <a:t>open license</a:t>
            </a:r>
            <a:r>
              <a:rPr lang="en-GB" sz="2000"/>
              <a:t> (Creative Commons or equivalent) allowing for immediate free access to the work and permitting any user to read, download, copy, distribute, print, search, or link to the full texts of articles, crawl them for indexing, pass them as data to software, or use them for any other lawful purpose.</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6"/>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a:solidFill>
                  <a:schemeClr val="accent2"/>
                </a:solidFill>
              </a:rPr>
              <a:t>Охоплення</a:t>
            </a:r>
            <a:endParaRPr>
              <a:solidFill>
                <a:schemeClr val="accent2"/>
              </a:solidFill>
            </a:endParaRPr>
          </a:p>
        </p:txBody>
      </p:sp>
      <p:sp>
        <p:nvSpPr>
          <p:cNvPr id="250" name="Google Shape;250;p16"/>
          <p:cNvSpPr txBox="1">
            <a:spLocks noGrp="1"/>
          </p:cNvSpPr>
          <p:nvPr>
            <p:ph type="body" idx="1"/>
          </p:nvPr>
        </p:nvSpPr>
        <p:spPr>
          <a:xfrm>
            <a:off x="755550" y="1137600"/>
            <a:ext cx="7632900" cy="2868300"/>
          </a:xfrm>
          <a:prstGeom prst="rect">
            <a:avLst/>
          </a:prstGeom>
          <a:noFill/>
          <a:ln>
            <a:noFill/>
          </a:ln>
        </p:spPr>
        <p:txBody>
          <a:bodyPr spcFirstLastPara="1" wrap="square" lIns="76025" tIns="76025" rIns="76025" bIns="76025" anchor="t" anchorCtr="0">
            <a:noAutofit/>
          </a:bodyPr>
          <a:lstStyle/>
          <a:p>
            <a:pPr marL="457200" lvl="0" indent="-361950" algn="l" rtl="0">
              <a:lnSpc>
                <a:spcPct val="150000"/>
              </a:lnSpc>
              <a:spcBef>
                <a:spcPts val="0"/>
              </a:spcBef>
              <a:spcAft>
                <a:spcPts val="0"/>
              </a:spcAft>
              <a:buSzPts val="2100"/>
              <a:buChar char="●"/>
            </a:pPr>
            <a:r>
              <a:rPr lang="en-GB" sz="2100"/>
              <a:t>Журнал повинен </a:t>
            </a:r>
            <a:r>
              <a:rPr lang="en-GB" sz="2100">
                <a:solidFill>
                  <a:schemeClr val="accent1"/>
                </a:solidFill>
              </a:rPr>
              <a:t>активно </a:t>
            </a:r>
            <a:r>
              <a:rPr lang="en-GB" sz="2100"/>
              <a:t> публікувати наукові статті</a:t>
            </a:r>
            <a:endParaRPr sz="2100"/>
          </a:p>
          <a:p>
            <a:pPr marL="762000" lvl="1" indent="-323850" algn="l" rtl="0">
              <a:lnSpc>
                <a:spcPct val="150000"/>
              </a:lnSpc>
              <a:spcBef>
                <a:spcPts val="0"/>
              </a:spcBef>
              <a:spcAft>
                <a:spcPts val="0"/>
              </a:spcAft>
              <a:buSzPts val="2100"/>
              <a:buChar char="○"/>
            </a:pPr>
            <a:r>
              <a:rPr lang="en-GB" sz="2100"/>
              <a:t>Принаймні 5 наукових публікацій на рік</a:t>
            </a:r>
            <a:endParaRPr sz="2100"/>
          </a:p>
          <a:p>
            <a:pPr marL="457200" lvl="0" indent="-361950" algn="l" rtl="0">
              <a:lnSpc>
                <a:spcPct val="150000"/>
              </a:lnSpc>
              <a:spcBef>
                <a:spcPts val="0"/>
              </a:spcBef>
              <a:spcAft>
                <a:spcPts val="0"/>
              </a:spcAft>
              <a:buSzPts val="2100"/>
              <a:buChar char="●"/>
            </a:pPr>
            <a:r>
              <a:rPr lang="en-GB" sz="2100"/>
              <a:t>Будь-яка галузь знань</a:t>
            </a:r>
            <a:endParaRPr sz="2100"/>
          </a:p>
          <a:p>
            <a:pPr marL="457200" lvl="0" indent="-361950" algn="l" rtl="0">
              <a:lnSpc>
                <a:spcPct val="150000"/>
              </a:lnSpc>
              <a:spcBef>
                <a:spcPts val="0"/>
              </a:spcBef>
              <a:spcAft>
                <a:spcPts val="0"/>
              </a:spcAft>
              <a:buSzPts val="2100"/>
              <a:buChar char="●"/>
            </a:pPr>
            <a:r>
              <a:rPr lang="en-GB" sz="2100"/>
              <a:t>Будь-якою мовою (</a:t>
            </a:r>
            <a:r>
              <a:rPr lang="en-GB" sz="2100" b="1">
                <a:solidFill>
                  <a:schemeClr val="accent1"/>
                </a:solidFill>
              </a:rPr>
              <a:t>англомовна версія не є обов’язковою</a:t>
            </a:r>
            <a:r>
              <a:rPr lang="en-GB" sz="2100"/>
              <a:t>)</a:t>
            </a:r>
            <a:endParaRPr sz="2100"/>
          </a:p>
          <a:p>
            <a:pPr marL="457200" lvl="0" indent="-361950" algn="l" rtl="0">
              <a:lnSpc>
                <a:spcPct val="150000"/>
              </a:lnSpc>
              <a:spcBef>
                <a:spcPts val="0"/>
              </a:spcBef>
              <a:spcAft>
                <a:spcPts val="0"/>
              </a:spcAft>
              <a:buSzPts val="2100"/>
              <a:buChar char="●"/>
            </a:pPr>
            <a:r>
              <a:rPr lang="en-GB" sz="2100"/>
              <a:t>Відсутність пауз у публікаційній історії</a:t>
            </a:r>
            <a:endParaRPr sz="2100"/>
          </a:p>
          <a:p>
            <a:pPr marL="457200" lvl="0" indent="-361950" algn="l" rtl="0">
              <a:lnSpc>
                <a:spcPct val="150000"/>
              </a:lnSpc>
              <a:spcBef>
                <a:spcPts val="0"/>
              </a:spcBef>
              <a:spcAft>
                <a:spcPts val="0"/>
              </a:spcAft>
              <a:buSzPts val="2100"/>
              <a:buChar char="●"/>
            </a:pPr>
            <a:r>
              <a:rPr lang="en-GB" sz="2100"/>
              <a:t>Нові чи  “flipped journals” мають опублікувати не менше 10 статей на момент подачі заявки </a:t>
            </a:r>
            <a:endParaRPr sz="2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7"/>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a:solidFill>
                  <a:schemeClr val="accent2"/>
                </a:solidFill>
              </a:rPr>
              <a:t>Сайт журналу 1 </a:t>
            </a:r>
            <a:endParaRPr>
              <a:solidFill>
                <a:schemeClr val="accent2"/>
              </a:solidFill>
            </a:endParaRPr>
          </a:p>
        </p:txBody>
      </p:sp>
      <p:sp>
        <p:nvSpPr>
          <p:cNvPr id="256" name="Google Shape;256;p17"/>
          <p:cNvSpPr txBox="1">
            <a:spLocks noGrp="1"/>
          </p:cNvSpPr>
          <p:nvPr>
            <p:ph type="body" idx="1"/>
          </p:nvPr>
        </p:nvSpPr>
        <p:spPr>
          <a:xfrm>
            <a:off x="727650" y="1134675"/>
            <a:ext cx="7688700" cy="2261100"/>
          </a:xfrm>
          <a:prstGeom prst="rect">
            <a:avLst/>
          </a:prstGeom>
          <a:noFill/>
          <a:ln>
            <a:noFill/>
          </a:ln>
        </p:spPr>
        <p:txBody>
          <a:bodyPr spcFirstLastPara="1" wrap="square" lIns="76025" tIns="76025" rIns="76025" bIns="76025" anchor="t" anchorCtr="0">
            <a:noAutofit/>
          </a:bodyPr>
          <a:lstStyle/>
          <a:p>
            <a:pPr marL="457200" lvl="0" indent="-368300" algn="l" rtl="0">
              <a:lnSpc>
                <a:spcPct val="150000"/>
              </a:lnSpc>
              <a:spcBef>
                <a:spcPts val="0"/>
              </a:spcBef>
              <a:spcAft>
                <a:spcPts val="0"/>
              </a:spcAft>
              <a:buSzPts val="2200"/>
              <a:buChar char="●"/>
            </a:pPr>
            <a:r>
              <a:rPr lang="en-GB" sz="2200"/>
              <a:t>Наявність окремої домашньої сторінки журнала</a:t>
            </a:r>
            <a:endParaRPr sz="2200"/>
          </a:p>
          <a:p>
            <a:pPr marL="457200" lvl="0" indent="-368300" algn="l" rtl="0">
              <a:lnSpc>
                <a:spcPct val="150000"/>
              </a:lnSpc>
              <a:spcBef>
                <a:spcPts val="0"/>
              </a:spcBef>
              <a:spcAft>
                <a:spcPts val="0"/>
              </a:spcAft>
              <a:buSzPts val="2200"/>
              <a:buChar char="●"/>
            </a:pPr>
            <a:r>
              <a:rPr lang="en-GB" sz="2200"/>
              <a:t>Можливість завантажити кожну статтю окремим файлом</a:t>
            </a:r>
            <a:endParaRPr sz="2200"/>
          </a:p>
          <a:p>
            <a:pPr marL="457200" lvl="0" indent="-368300" algn="l" rtl="0">
              <a:lnSpc>
                <a:spcPct val="150000"/>
              </a:lnSpc>
              <a:spcBef>
                <a:spcPts val="0"/>
              </a:spcBef>
              <a:spcAft>
                <a:spcPts val="0"/>
              </a:spcAft>
              <a:buSzPts val="2200"/>
              <a:buChar char="●"/>
            </a:pPr>
            <a:r>
              <a:rPr lang="en-GB" sz="2200"/>
              <a:t>Зареєстрований та підтверджений </a:t>
            </a:r>
            <a:r>
              <a:rPr lang="en-GB" sz="2200" b="1">
                <a:solidFill>
                  <a:schemeClr val="accent1"/>
                </a:solidFill>
              </a:rPr>
              <a:t>ISSN</a:t>
            </a:r>
            <a:endParaRPr sz="2200" b="1">
              <a:solidFill>
                <a:schemeClr val="accent1"/>
              </a:solidFill>
            </a:endParaRPr>
          </a:p>
          <a:p>
            <a:pPr marL="457200" lvl="0" indent="-368300" algn="l" rtl="0">
              <a:lnSpc>
                <a:spcPct val="150000"/>
              </a:lnSpc>
              <a:spcBef>
                <a:spcPts val="0"/>
              </a:spcBef>
              <a:spcAft>
                <a:spcPts val="0"/>
              </a:spcAft>
              <a:buSzPts val="2200"/>
              <a:buChar char="●"/>
            </a:pPr>
            <a:r>
              <a:rPr lang="en-GB" sz="2200"/>
              <a:t>Відсутність оманливих показників чи іншої інформації</a:t>
            </a:r>
            <a:endParaRPr sz="2200"/>
          </a:p>
          <a:p>
            <a:pPr marL="457200" lvl="0" indent="-368300" algn="l" rtl="0">
              <a:lnSpc>
                <a:spcPct val="150000"/>
              </a:lnSpc>
              <a:spcBef>
                <a:spcPts val="0"/>
              </a:spcBef>
              <a:spcAft>
                <a:spcPts val="0"/>
              </a:spcAft>
              <a:buSzPts val="2200"/>
              <a:buChar char="●"/>
            </a:pPr>
            <a:r>
              <a:rPr lang="en-GB" sz="2200"/>
              <a:t>Відсутність нав’язливої реклами (спливаючі вікна, тощо)</a:t>
            </a:r>
            <a:endParaRPr sz="2200"/>
          </a:p>
          <a:p>
            <a:pPr marL="457200" lvl="0" indent="-368300" algn="l" rtl="0">
              <a:lnSpc>
                <a:spcPct val="150000"/>
              </a:lnSpc>
              <a:spcBef>
                <a:spcPts val="0"/>
              </a:spcBef>
              <a:spcAft>
                <a:spcPts val="0"/>
              </a:spcAft>
              <a:buSzPts val="2200"/>
              <a:buChar char="●"/>
            </a:pPr>
            <a:r>
              <a:rPr lang="en-GB" sz="2200"/>
              <a:t>Використання сайтів, які підтримують систему безпечної комунікації  (https)</a:t>
            </a:r>
            <a:endParaRPr sz="2200"/>
          </a:p>
          <a:p>
            <a:pPr marL="457200" lvl="0" indent="0" algn="l" rtl="0">
              <a:lnSpc>
                <a:spcPct val="115000"/>
              </a:lnSpc>
              <a:spcBef>
                <a:spcPts val="0"/>
              </a:spcBef>
              <a:spcAft>
                <a:spcPts val="0"/>
              </a:spcAft>
              <a:buSzPts val="1500"/>
              <a:buNone/>
            </a:pPr>
            <a:endParaRPr sz="1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8"/>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a:solidFill>
                  <a:schemeClr val="accent2"/>
                </a:solidFill>
              </a:rPr>
              <a:t>Сайт журналу 2</a:t>
            </a:r>
            <a:endParaRPr>
              <a:solidFill>
                <a:schemeClr val="accent2"/>
              </a:solidFill>
            </a:endParaRPr>
          </a:p>
        </p:txBody>
      </p:sp>
      <p:sp>
        <p:nvSpPr>
          <p:cNvPr id="262" name="Google Shape;262;p18"/>
          <p:cNvSpPr txBox="1">
            <a:spLocks noGrp="1"/>
          </p:cNvSpPr>
          <p:nvPr>
            <p:ph type="body" idx="1"/>
          </p:nvPr>
        </p:nvSpPr>
        <p:spPr>
          <a:xfrm>
            <a:off x="727650" y="865024"/>
            <a:ext cx="7688700" cy="2261100"/>
          </a:xfrm>
          <a:prstGeom prst="rect">
            <a:avLst/>
          </a:prstGeom>
          <a:noFill/>
          <a:ln>
            <a:noFill/>
          </a:ln>
        </p:spPr>
        <p:txBody>
          <a:bodyPr spcFirstLastPara="1" wrap="square" lIns="76025" tIns="76025" rIns="76025" bIns="76025" anchor="t" anchorCtr="0">
            <a:noAutofit/>
          </a:bodyPr>
          <a:lstStyle/>
          <a:p>
            <a:pPr marL="0" lvl="0" indent="0" algn="l" rtl="0">
              <a:lnSpc>
                <a:spcPct val="150000"/>
              </a:lnSpc>
              <a:spcBef>
                <a:spcPts val="0"/>
              </a:spcBef>
              <a:spcAft>
                <a:spcPts val="0"/>
              </a:spcAft>
              <a:buNone/>
            </a:pPr>
            <a:r>
              <a:rPr lang="en-GB" sz="2000" dirty="0" err="1"/>
              <a:t>Легкість</a:t>
            </a:r>
            <a:r>
              <a:rPr lang="en-GB" sz="2000" dirty="0"/>
              <a:t> у </a:t>
            </a:r>
            <a:r>
              <a:rPr lang="en-GB" sz="2000" dirty="0" err="1"/>
              <a:t>навігації</a:t>
            </a:r>
            <a:r>
              <a:rPr lang="en-GB" sz="2000" dirty="0"/>
              <a:t> </a:t>
            </a:r>
            <a:r>
              <a:rPr lang="en-GB" sz="2000" dirty="0" err="1"/>
              <a:t>та</a:t>
            </a:r>
            <a:r>
              <a:rPr lang="en-GB" sz="2000" dirty="0"/>
              <a:t> </a:t>
            </a:r>
            <a:r>
              <a:rPr lang="en-GB" sz="2000" dirty="0" err="1"/>
              <a:t>відшукуваності</a:t>
            </a:r>
            <a:r>
              <a:rPr lang="en-GB" sz="2000" dirty="0"/>
              <a:t> </a:t>
            </a:r>
            <a:r>
              <a:rPr lang="en-GB" sz="2000" dirty="0" err="1"/>
              <a:t>інформації</a:t>
            </a:r>
            <a:r>
              <a:rPr lang="en-GB" sz="2000" dirty="0"/>
              <a:t>:</a:t>
            </a:r>
            <a:endParaRPr sz="2000" dirty="0"/>
          </a:p>
          <a:p>
            <a:pPr marL="914400" lvl="1" indent="-355600" algn="l" rtl="0">
              <a:lnSpc>
                <a:spcPct val="150000"/>
              </a:lnSpc>
              <a:spcBef>
                <a:spcPts val="0"/>
              </a:spcBef>
              <a:spcAft>
                <a:spcPts val="0"/>
              </a:spcAft>
              <a:buSzPts val="2000"/>
              <a:buChar char="○"/>
            </a:pPr>
            <a:r>
              <a:rPr lang="en-GB" sz="2000" dirty="0" err="1"/>
              <a:t>Галузь</a:t>
            </a:r>
            <a:r>
              <a:rPr lang="en-GB" sz="2000" dirty="0"/>
              <a:t> </a:t>
            </a:r>
            <a:r>
              <a:rPr lang="en-GB" sz="2000" dirty="0" err="1"/>
              <a:t>та</a:t>
            </a:r>
            <a:r>
              <a:rPr lang="en-GB" sz="2000" dirty="0"/>
              <a:t> </a:t>
            </a:r>
            <a:r>
              <a:rPr lang="en-GB" sz="2000" dirty="0" err="1"/>
              <a:t>проблематика</a:t>
            </a:r>
            <a:endParaRPr sz="2000" dirty="0"/>
          </a:p>
          <a:p>
            <a:pPr marL="914400" lvl="1" indent="-355600" algn="l" rtl="0">
              <a:lnSpc>
                <a:spcPct val="150000"/>
              </a:lnSpc>
              <a:spcBef>
                <a:spcPts val="0"/>
              </a:spcBef>
              <a:spcAft>
                <a:spcPts val="0"/>
              </a:spcAft>
              <a:buSzPts val="2000"/>
              <a:buChar char="○"/>
            </a:pPr>
            <a:r>
              <a:rPr lang="en-GB" sz="2000" dirty="0" err="1"/>
              <a:t>Політика</a:t>
            </a:r>
            <a:r>
              <a:rPr lang="en-GB" sz="2000" dirty="0"/>
              <a:t> </a:t>
            </a:r>
            <a:r>
              <a:rPr lang="en-GB" sz="2000" dirty="0" err="1"/>
              <a:t>відкритого</a:t>
            </a:r>
            <a:r>
              <a:rPr lang="en-GB" sz="2000" dirty="0"/>
              <a:t> </a:t>
            </a:r>
            <a:r>
              <a:rPr lang="en-GB" sz="2000" dirty="0" err="1"/>
              <a:t>доступу</a:t>
            </a:r>
            <a:endParaRPr sz="2000" dirty="0"/>
          </a:p>
          <a:p>
            <a:pPr marL="914400" lvl="1" indent="-355600" algn="l" rtl="0">
              <a:lnSpc>
                <a:spcPct val="150000"/>
              </a:lnSpc>
              <a:spcBef>
                <a:spcPts val="0"/>
              </a:spcBef>
              <a:spcAft>
                <a:spcPts val="0"/>
              </a:spcAft>
              <a:buClr>
                <a:schemeClr val="accent1"/>
              </a:buClr>
              <a:buSzPts val="2000"/>
              <a:buChar char="○"/>
            </a:pPr>
            <a:r>
              <a:rPr lang="en-GB" sz="2000" b="1" dirty="0" err="1">
                <a:solidFill>
                  <a:schemeClr val="accent1"/>
                </a:solidFill>
              </a:rPr>
              <a:t>Плата</a:t>
            </a:r>
            <a:r>
              <a:rPr lang="en-GB" sz="2000" b="1" dirty="0">
                <a:solidFill>
                  <a:schemeClr val="accent1"/>
                </a:solidFill>
              </a:rPr>
              <a:t> </a:t>
            </a:r>
            <a:r>
              <a:rPr lang="en-GB" sz="2000" b="1" dirty="0" err="1">
                <a:solidFill>
                  <a:schemeClr val="accent1"/>
                </a:solidFill>
              </a:rPr>
              <a:t>за</a:t>
            </a:r>
            <a:r>
              <a:rPr lang="en-GB" sz="2000" b="1" dirty="0">
                <a:solidFill>
                  <a:schemeClr val="accent1"/>
                </a:solidFill>
              </a:rPr>
              <a:t> </a:t>
            </a:r>
            <a:r>
              <a:rPr lang="en-GB" sz="2000" b="1" dirty="0" err="1">
                <a:solidFill>
                  <a:schemeClr val="accent1"/>
                </a:solidFill>
              </a:rPr>
              <a:t>публікацію</a:t>
            </a:r>
            <a:r>
              <a:rPr lang="en-GB" sz="2000" b="1" dirty="0">
                <a:solidFill>
                  <a:schemeClr val="accent1"/>
                </a:solidFill>
              </a:rPr>
              <a:t> (</a:t>
            </a:r>
            <a:r>
              <a:rPr lang="en-GB" sz="2000" b="1" dirty="0" err="1">
                <a:solidFill>
                  <a:schemeClr val="accent1"/>
                </a:solidFill>
              </a:rPr>
              <a:t>якщо</a:t>
            </a:r>
            <a:r>
              <a:rPr lang="en-GB" sz="2000" b="1" dirty="0">
                <a:solidFill>
                  <a:schemeClr val="accent1"/>
                </a:solidFill>
              </a:rPr>
              <a:t> </a:t>
            </a:r>
            <a:r>
              <a:rPr lang="en-GB" sz="2000" b="1" dirty="0" err="1">
                <a:solidFill>
                  <a:schemeClr val="accent1"/>
                </a:solidFill>
              </a:rPr>
              <a:t>безкоштовно</a:t>
            </a:r>
            <a:r>
              <a:rPr lang="en-GB" sz="2000" b="1" dirty="0">
                <a:solidFill>
                  <a:schemeClr val="accent1"/>
                </a:solidFill>
              </a:rPr>
              <a:t> - </a:t>
            </a:r>
            <a:r>
              <a:rPr lang="en-GB" sz="2000" b="1" dirty="0" err="1">
                <a:solidFill>
                  <a:schemeClr val="accent1"/>
                </a:solidFill>
              </a:rPr>
              <a:t>теж</a:t>
            </a:r>
            <a:r>
              <a:rPr lang="en-GB" sz="2000" b="1" dirty="0">
                <a:solidFill>
                  <a:schemeClr val="accent1"/>
                </a:solidFill>
              </a:rPr>
              <a:t> </a:t>
            </a:r>
            <a:r>
              <a:rPr lang="en-GB" sz="2000" b="1" dirty="0" err="1">
                <a:solidFill>
                  <a:schemeClr val="accent1"/>
                </a:solidFill>
              </a:rPr>
              <a:t>прописати</a:t>
            </a:r>
            <a:r>
              <a:rPr lang="en-GB" sz="2000" b="1" dirty="0">
                <a:solidFill>
                  <a:schemeClr val="accent1"/>
                </a:solidFill>
              </a:rPr>
              <a:t> )</a:t>
            </a:r>
            <a:endParaRPr sz="2000" dirty="0">
              <a:solidFill>
                <a:schemeClr val="accent1"/>
              </a:solidFill>
            </a:endParaRPr>
          </a:p>
          <a:p>
            <a:pPr marL="914400" lvl="1" indent="-355600" algn="l" rtl="0">
              <a:lnSpc>
                <a:spcPct val="150000"/>
              </a:lnSpc>
              <a:spcBef>
                <a:spcPts val="0"/>
              </a:spcBef>
              <a:spcAft>
                <a:spcPts val="0"/>
              </a:spcAft>
              <a:buSzPts val="2000"/>
              <a:buChar char="○"/>
            </a:pPr>
            <a:r>
              <a:rPr lang="en-GB" sz="2000" dirty="0" err="1"/>
              <a:t>Керівництво</a:t>
            </a:r>
            <a:r>
              <a:rPr lang="en-GB" sz="2000" dirty="0"/>
              <a:t> </a:t>
            </a:r>
            <a:r>
              <a:rPr lang="en-GB" sz="2000" dirty="0" err="1"/>
              <a:t>для</a:t>
            </a:r>
            <a:r>
              <a:rPr lang="en-GB" sz="2000" dirty="0"/>
              <a:t> </a:t>
            </a:r>
            <a:r>
              <a:rPr lang="en-GB" sz="2000" dirty="0" err="1"/>
              <a:t>авторів</a:t>
            </a:r>
            <a:endParaRPr sz="2000" dirty="0"/>
          </a:p>
          <a:p>
            <a:pPr marL="914400" lvl="1" indent="-355600" algn="l" rtl="0">
              <a:lnSpc>
                <a:spcPct val="150000"/>
              </a:lnSpc>
              <a:spcBef>
                <a:spcPts val="0"/>
              </a:spcBef>
              <a:spcAft>
                <a:spcPts val="0"/>
              </a:spcAft>
              <a:buSzPts val="2000"/>
              <a:buChar char="○"/>
            </a:pPr>
            <a:r>
              <a:rPr lang="en-GB" sz="2000" dirty="0" err="1"/>
              <a:t>Контактні</a:t>
            </a:r>
            <a:r>
              <a:rPr lang="en-GB" sz="2000" dirty="0"/>
              <a:t> </a:t>
            </a:r>
            <a:r>
              <a:rPr lang="en-GB" sz="2000" dirty="0" err="1"/>
              <a:t>дані</a:t>
            </a:r>
            <a:endParaRPr sz="2000" dirty="0"/>
          </a:p>
          <a:p>
            <a:pPr marL="914400" lvl="1" indent="-355600" algn="l" rtl="0">
              <a:lnSpc>
                <a:spcPct val="150000"/>
              </a:lnSpc>
              <a:spcBef>
                <a:spcPts val="0"/>
              </a:spcBef>
              <a:spcAft>
                <a:spcPts val="0"/>
              </a:spcAft>
              <a:buSzPts val="2000"/>
              <a:buChar char="○"/>
            </a:pPr>
            <a:r>
              <a:rPr lang="en-GB" sz="2000" dirty="0" err="1"/>
              <a:t>Редакційна</a:t>
            </a:r>
            <a:r>
              <a:rPr lang="en-GB" sz="2000" dirty="0"/>
              <a:t> </a:t>
            </a:r>
            <a:r>
              <a:rPr lang="en-GB" sz="2000" dirty="0" err="1"/>
              <a:t>колегія</a:t>
            </a:r>
            <a:r>
              <a:rPr lang="en-GB" sz="2000" dirty="0"/>
              <a:t> </a:t>
            </a:r>
            <a:r>
              <a:rPr lang="en-GB" sz="2000" dirty="0" err="1"/>
              <a:t>із</a:t>
            </a:r>
            <a:r>
              <a:rPr lang="en-GB" sz="2000" dirty="0"/>
              <a:t> </a:t>
            </a:r>
            <a:r>
              <a:rPr lang="en-GB" sz="2000" dirty="0" err="1"/>
              <a:t>зазначенням</a:t>
            </a:r>
            <a:r>
              <a:rPr lang="en-GB" sz="2000" dirty="0"/>
              <a:t> </a:t>
            </a:r>
            <a:r>
              <a:rPr lang="en-GB" sz="2000" dirty="0" err="1"/>
              <a:t>афіліації</a:t>
            </a:r>
            <a:r>
              <a:rPr lang="en-GB" sz="2000" dirty="0"/>
              <a:t> </a:t>
            </a:r>
            <a:r>
              <a:rPr lang="en-GB" sz="2000" dirty="0" err="1"/>
              <a:t>кожного</a:t>
            </a:r>
            <a:r>
              <a:rPr lang="en-GB" sz="2000" dirty="0"/>
              <a:t> </a:t>
            </a:r>
            <a:r>
              <a:rPr lang="en-GB" sz="2000" dirty="0" err="1"/>
              <a:t>члена</a:t>
            </a:r>
            <a:endParaRPr sz="1600" dirty="0"/>
          </a:p>
          <a:p>
            <a:pPr marL="457200" lvl="0" indent="0" algn="l" rtl="0">
              <a:lnSpc>
                <a:spcPct val="115000"/>
              </a:lnSpc>
              <a:spcBef>
                <a:spcPts val="0"/>
              </a:spcBef>
              <a:spcAft>
                <a:spcPts val="0"/>
              </a:spcAft>
              <a:buSzPts val="1500"/>
              <a:buNone/>
            </a:pPr>
            <a:endParaRPr sz="1400" dirty="0"/>
          </a:p>
          <a:p>
            <a:pPr marL="0" lvl="0" indent="0" algn="l" rtl="0">
              <a:lnSpc>
                <a:spcPct val="115000"/>
              </a:lnSpc>
              <a:spcBef>
                <a:spcPts val="0"/>
              </a:spcBef>
              <a:spcAft>
                <a:spcPts val="0"/>
              </a:spcAft>
              <a:buSzPts val="1500"/>
              <a:buNone/>
            </a:pPr>
            <a:endParaRPr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g1371c6703f0_1_10"/>
          <p:cNvPicPr preferRelativeResize="0"/>
          <p:nvPr/>
        </p:nvPicPr>
        <p:blipFill>
          <a:blip r:embed="rId3">
            <a:alphaModFix/>
          </a:blip>
          <a:stretch>
            <a:fillRect/>
          </a:stretch>
        </p:blipFill>
        <p:spPr>
          <a:xfrm>
            <a:off x="0" y="71525"/>
            <a:ext cx="9043699" cy="4799750"/>
          </a:xfrm>
          <a:prstGeom prst="rect">
            <a:avLst/>
          </a:prstGeom>
          <a:noFill/>
          <a:ln>
            <a:noFill/>
          </a:ln>
        </p:spPr>
      </p:pic>
      <p:sp>
        <p:nvSpPr>
          <p:cNvPr id="156" name="Google Shape;156;g1371c6703f0_1_10"/>
          <p:cNvSpPr txBox="1"/>
          <p:nvPr/>
        </p:nvSpPr>
        <p:spPr>
          <a:xfrm>
            <a:off x="444175" y="166197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hlinkClick r:id="rId4"/>
              </a:rPr>
              <a:t>https://doaj.org</a:t>
            </a:r>
            <a:r>
              <a:rPr lang="en-GB"/>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9"/>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a:solidFill>
                  <a:schemeClr val="accent2"/>
                </a:solidFill>
              </a:rPr>
              <a:t>Редакційний процес </a:t>
            </a:r>
            <a:endParaRPr>
              <a:solidFill>
                <a:schemeClr val="accent2"/>
              </a:solidFill>
            </a:endParaRPr>
          </a:p>
        </p:txBody>
      </p:sp>
      <p:sp>
        <p:nvSpPr>
          <p:cNvPr id="268" name="Google Shape;268;p19"/>
          <p:cNvSpPr txBox="1">
            <a:spLocks noGrp="1"/>
          </p:cNvSpPr>
          <p:nvPr>
            <p:ph type="body" idx="1"/>
          </p:nvPr>
        </p:nvSpPr>
        <p:spPr>
          <a:xfrm>
            <a:off x="727650" y="857591"/>
            <a:ext cx="7688700" cy="2261100"/>
          </a:xfrm>
          <a:prstGeom prst="rect">
            <a:avLst/>
          </a:prstGeom>
          <a:noFill/>
          <a:ln>
            <a:noFill/>
          </a:ln>
        </p:spPr>
        <p:txBody>
          <a:bodyPr spcFirstLastPara="1" wrap="square" lIns="76025" tIns="76025" rIns="76025" bIns="76025" anchor="t" anchorCtr="0">
            <a:noAutofit/>
          </a:bodyPr>
          <a:lstStyle/>
          <a:p>
            <a:pPr marL="0" lvl="0" indent="0" algn="l" rtl="0">
              <a:lnSpc>
                <a:spcPct val="150000"/>
              </a:lnSpc>
              <a:spcBef>
                <a:spcPts val="0"/>
              </a:spcBef>
              <a:spcAft>
                <a:spcPts val="0"/>
              </a:spcAft>
              <a:buNone/>
            </a:pPr>
            <a:r>
              <a:rPr lang="en-GB" sz="1800" dirty="0" err="1"/>
              <a:t>Залучення</a:t>
            </a:r>
            <a:r>
              <a:rPr lang="en-GB" sz="1800" dirty="0"/>
              <a:t> </a:t>
            </a:r>
            <a:r>
              <a:rPr lang="en-GB" sz="1800" dirty="0" err="1"/>
              <a:t>до</a:t>
            </a:r>
            <a:r>
              <a:rPr lang="en-GB" sz="1800" dirty="0"/>
              <a:t>  </a:t>
            </a:r>
            <a:r>
              <a:rPr lang="en-GB" sz="1800" dirty="0" err="1">
                <a:solidFill>
                  <a:schemeClr val="accent1"/>
                </a:solidFill>
              </a:rPr>
              <a:t>рецензування</a:t>
            </a:r>
            <a:r>
              <a:rPr lang="en-GB" sz="1800" dirty="0">
                <a:solidFill>
                  <a:schemeClr val="accent1"/>
                </a:solidFill>
              </a:rPr>
              <a:t> </a:t>
            </a:r>
            <a:r>
              <a:rPr lang="en-GB" sz="1800" dirty="0" err="1"/>
              <a:t>не</a:t>
            </a:r>
            <a:r>
              <a:rPr lang="en-GB" sz="1800" dirty="0"/>
              <a:t> </a:t>
            </a:r>
            <a:r>
              <a:rPr lang="en-GB" sz="1800" dirty="0" err="1"/>
              <a:t>менше</a:t>
            </a:r>
            <a:r>
              <a:rPr lang="en-GB" sz="1800" dirty="0"/>
              <a:t> 2х </a:t>
            </a:r>
            <a:r>
              <a:rPr lang="en-GB" sz="1800" dirty="0" err="1"/>
              <a:t>незалежних</a:t>
            </a:r>
            <a:r>
              <a:rPr lang="en-GB" sz="1800" dirty="0"/>
              <a:t> </a:t>
            </a:r>
            <a:r>
              <a:rPr lang="en-GB" sz="1800" dirty="0" err="1"/>
              <a:t>експертів</a:t>
            </a:r>
            <a:endParaRPr sz="1800" dirty="0"/>
          </a:p>
          <a:p>
            <a:pPr marL="914400" lvl="1" indent="-342900" algn="l" rtl="0">
              <a:lnSpc>
                <a:spcPct val="150000"/>
              </a:lnSpc>
              <a:spcBef>
                <a:spcPts val="0"/>
              </a:spcBef>
              <a:spcAft>
                <a:spcPts val="0"/>
              </a:spcAft>
              <a:buClr>
                <a:srgbClr val="000000"/>
              </a:buClr>
              <a:buSzPts val="1800"/>
              <a:buChar char="○"/>
            </a:pPr>
            <a:r>
              <a:rPr lang="en-GB" sz="1800" dirty="0" err="1">
                <a:solidFill>
                  <a:srgbClr val="000000"/>
                </a:solidFill>
              </a:rPr>
              <a:t>Для</a:t>
            </a:r>
            <a:r>
              <a:rPr lang="en-GB" sz="1800" dirty="0">
                <a:solidFill>
                  <a:srgbClr val="000000"/>
                </a:solidFill>
              </a:rPr>
              <a:t> </a:t>
            </a:r>
            <a:r>
              <a:rPr lang="en-GB" sz="1800" dirty="0" err="1">
                <a:solidFill>
                  <a:srgbClr val="000000"/>
                </a:solidFill>
              </a:rPr>
              <a:t>журналів</a:t>
            </a:r>
            <a:r>
              <a:rPr lang="en-GB" sz="1800" dirty="0">
                <a:solidFill>
                  <a:srgbClr val="000000"/>
                </a:solidFill>
              </a:rPr>
              <a:t> </a:t>
            </a:r>
            <a:r>
              <a:rPr lang="en-GB" sz="1800" dirty="0" err="1">
                <a:solidFill>
                  <a:srgbClr val="000000"/>
                </a:solidFill>
              </a:rPr>
              <a:t>мистецьких</a:t>
            </a:r>
            <a:r>
              <a:rPr lang="en-GB" sz="1800" dirty="0">
                <a:solidFill>
                  <a:srgbClr val="000000"/>
                </a:solidFill>
              </a:rPr>
              <a:t> </a:t>
            </a:r>
            <a:r>
              <a:rPr lang="en-GB" sz="1800" dirty="0" err="1">
                <a:solidFill>
                  <a:srgbClr val="000000"/>
                </a:solidFill>
              </a:rPr>
              <a:t>спеціальностей</a:t>
            </a:r>
            <a:r>
              <a:rPr lang="en-GB" sz="1800" dirty="0">
                <a:solidFill>
                  <a:srgbClr val="000000"/>
                </a:solidFill>
              </a:rPr>
              <a:t> </a:t>
            </a:r>
            <a:r>
              <a:rPr lang="en-GB" sz="1800" dirty="0" err="1">
                <a:solidFill>
                  <a:srgbClr val="000000"/>
                </a:solidFill>
              </a:rPr>
              <a:t>та</a:t>
            </a:r>
            <a:r>
              <a:rPr lang="en-GB" sz="1800" dirty="0">
                <a:solidFill>
                  <a:srgbClr val="000000"/>
                </a:solidFill>
              </a:rPr>
              <a:t> </a:t>
            </a:r>
            <a:r>
              <a:rPr lang="en-GB" sz="1800" dirty="0" err="1">
                <a:solidFill>
                  <a:srgbClr val="000000"/>
                </a:solidFill>
              </a:rPr>
              <a:t>гуманітарних</a:t>
            </a:r>
            <a:r>
              <a:rPr lang="en-GB" sz="1800" dirty="0">
                <a:solidFill>
                  <a:srgbClr val="000000"/>
                </a:solidFill>
              </a:rPr>
              <a:t> </a:t>
            </a:r>
            <a:r>
              <a:rPr lang="en-GB" sz="1800" dirty="0" err="1">
                <a:solidFill>
                  <a:srgbClr val="000000"/>
                </a:solidFill>
              </a:rPr>
              <a:t>наук</a:t>
            </a:r>
            <a:r>
              <a:rPr lang="en-GB" sz="1800" dirty="0">
                <a:solidFill>
                  <a:srgbClr val="000000"/>
                </a:solidFill>
              </a:rPr>
              <a:t> </a:t>
            </a:r>
            <a:r>
              <a:rPr lang="en-GB" sz="1800" dirty="0" err="1">
                <a:solidFill>
                  <a:srgbClr val="000000"/>
                </a:solidFill>
              </a:rPr>
              <a:t>допускається</a:t>
            </a:r>
            <a:r>
              <a:rPr lang="en-GB" sz="1800" dirty="0">
                <a:solidFill>
                  <a:srgbClr val="000000"/>
                </a:solidFill>
              </a:rPr>
              <a:t> </a:t>
            </a:r>
            <a:r>
              <a:rPr lang="en-GB" sz="1800" dirty="0" err="1">
                <a:solidFill>
                  <a:srgbClr val="000000"/>
                </a:solidFill>
              </a:rPr>
              <a:t>проведення</a:t>
            </a:r>
            <a:r>
              <a:rPr lang="en-GB" sz="1800" dirty="0">
                <a:solidFill>
                  <a:srgbClr val="000000"/>
                </a:solidFill>
              </a:rPr>
              <a:t> </a:t>
            </a:r>
            <a:r>
              <a:rPr lang="en-GB" sz="1800" dirty="0" err="1">
                <a:solidFill>
                  <a:srgbClr val="000000"/>
                </a:solidFill>
              </a:rPr>
              <a:t>рецензування</a:t>
            </a:r>
            <a:r>
              <a:rPr lang="en-GB" sz="1800" dirty="0">
                <a:solidFill>
                  <a:srgbClr val="000000"/>
                </a:solidFill>
              </a:rPr>
              <a:t> </a:t>
            </a:r>
            <a:r>
              <a:rPr lang="en-GB" sz="1800" dirty="0" err="1">
                <a:solidFill>
                  <a:srgbClr val="000000"/>
                </a:solidFill>
              </a:rPr>
              <a:t>членами</a:t>
            </a:r>
            <a:r>
              <a:rPr lang="en-GB" sz="1800" dirty="0">
                <a:solidFill>
                  <a:srgbClr val="000000"/>
                </a:solidFill>
              </a:rPr>
              <a:t> </a:t>
            </a:r>
            <a:r>
              <a:rPr lang="en-GB" sz="1800" dirty="0" err="1">
                <a:solidFill>
                  <a:srgbClr val="000000"/>
                </a:solidFill>
              </a:rPr>
              <a:t>редакційної</a:t>
            </a:r>
            <a:r>
              <a:rPr lang="en-GB" sz="1800" dirty="0">
                <a:solidFill>
                  <a:srgbClr val="000000"/>
                </a:solidFill>
              </a:rPr>
              <a:t> </a:t>
            </a:r>
            <a:r>
              <a:rPr lang="en-GB" sz="1800" dirty="0" err="1">
                <a:solidFill>
                  <a:srgbClr val="000000"/>
                </a:solidFill>
              </a:rPr>
              <a:t>колегії</a:t>
            </a:r>
            <a:endParaRPr sz="1800" dirty="0">
              <a:solidFill>
                <a:srgbClr val="000000"/>
              </a:solidFill>
            </a:endParaRPr>
          </a:p>
          <a:p>
            <a:pPr marL="914400" lvl="1" indent="-342900" algn="l" rtl="0">
              <a:lnSpc>
                <a:spcPct val="150000"/>
              </a:lnSpc>
              <a:spcBef>
                <a:spcPts val="0"/>
              </a:spcBef>
              <a:spcAft>
                <a:spcPts val="0"/>
              </a:spcAft>
              <a:buClr>
                <a:srgbClr val="000000"/>
              </a:buClr>
              <a:buSzPts val="1800"/>
              <a:buChar char="○"/>
            </a:pPr>
            <a:r>
              <a:rPr lang="en-GB" sz="1800" dirty="0" err="1">
                <a:solidFill>
                  <a:srgbClr val="000000"/>
                </a:solidFill>
              </a:rPr>
              <a:t>Курація</a:t>
            </a:r>
            <a:r>
              <a:rPr lang="en-GB" sz="1800" dirty="0">
                <a:solidFill>
                  <a:srgbClr val="000000"/>
                </a:solidFill>
              </a:rPr>
              <a:t> </a:t>
            </a:r>
            <a:r>
              <a:rPr lang="en-GB" sz="1800" dirty="0" err="1">
                <a:solidFill>
                  <a:srgbClr val="000000"/>
                </a:solidFill>
              </a:rPr>
              <a:t>журналів</a:t>
            </a:r>
            <a:r>
              <a:rPr lang="en-GB" sz="1800" dirty="0">
                <a:solidFill>
                  <a:srgbClr val="000000"/>
                </a:solidFill>
              </a:rPr>
              <a:t> </a:t>
            </a:r>
            <a:r>
              <a:rPr lang="en-GB" sz="1800" dirty="0" err="1">
                <a:solidFill>
                  <a:srgbClr val="000000"/>
                </a:solidFill>
              </a:rPr>
              <a:t>студентських</a:t>
            </a:r>
            <a:r>
              <a:rPr lang="en-GB" sz="1800" dirty="0">
                <a:solidFill>
                  <a:srgbClr val="000000"/>
                </a:solidFill>
              </a:rPr>
              <a:t> </a:t>
            </a:r>
            <a:r>
              <a:rPr lang="en-GB" sz="1800" dirty="0" err="1">
                <a:solidFill>
                  <a:srgbClr val="000000"/>
                </a:solidFill>
              </a:rPr>
              <a:t>організацій</a:t>
            </a:r>
            <a:r>
              <a:rPr lang="en-GB" sz="1800" dirty="0">
                <a:solidFill>
                  <a:srgbClr val="000000"/>
                </a:solidFill>
              </a:rPr>
              <a:t> </a:t>
            </a:r>
            <a:r>
              <a:rPr lang="en-GB" sz="1800" dirty="0" err="1">
                <a:solidFill>
                  <a:srgbClr val="000000"/>
                </a:solidFill>
              </a:rPr>
              <a:t>викладачами</a:t>
            </a:r>
            <a:r>
              <a:rPr lang="en-GB" sz="1800" dirty="0">
                <a:solidFill>
                  <a:srgbClr val="000000"/>
                </a:solidFill>
              </a:rPr>
              <a:t> </a:t>
            </a:r>
            <a:endParaRPr sz="1800" dirty="0">
              <a:solidFill>
                <a:srgbClr val="000000"/>
              </a:solidFill>
            </a:endParaRPr>
          </a:p>
          <a:p>
            <a:pPr marL="0" lvl="0" indent="0" algn="l" rtl="0">
              <a:lnSpc>
                <a:spcPct val="150000"/>
              </a:lnSpc>
              <a:spcBef>
                <a:spcPts val="0"/>
              </a:spcBef>
              <a:spcAft>
                <a:spcPts val="0"/>
              </a:spcAft>
              <a:buNone/>
            </a:pPr>
            <a:r>
              <a:rPr lang="en-GB" sz="1800" dirty="0" err="1">
                <a:solidFill>
                  <a:schemeClr val="accent1"/>
                </a:solidFill>
              </a:rPr>
              <a:t>Рекомендується</a:t>
            </a:r>
            <a:r>
              <a:rPr lang="en-GB" sz="1800" dirty="0">
                <a:solidFill>
                  <a:schemeClr val="accent1"/>
                </a:solidFill>
              </a:rPr>
              <a:t> </a:t>
            </a:r>
            <a:r>
              <a:rPr lang="en-GB" sz="1800" dirty="0" err="1"/>
              <a:t>проводити</a:t>
            </a:r>
            <a:r>
              <a:rPr lang="en-GB" sz="1800" dirty="0"/>
              <a:t> </a:t>
            </a:r>
            <a:r>
              <a:rPr lang="en-GB" sz="1800" dirty="0" err="1"/>
              <a:t>перевірку</a:t>
            </a:r>
            <a:r>
              <a:rPr lang="en-GB" sz="1800" dirty="0"/>
              <a:t> </a:t>
            </a:r>
            <a:r>
              <a:rPr lang="en-GB" sz="1800" dirty="0" err="1"/>
              <a:t>на</a:t>
            </a:r>
            <a:r>
              <a:rPr lang="en-GB" sz="1800" dirty="0"/>
              <a:t> </a:t>
            </a:r>
            <a:r>
              <a:rPr lang="en-GB" sz="1800" dirty="0" err="1"/>
              <a:t>плагіат</a:t>
            </a:r>
            <a:r>
              <a:rPr lang="en-GB" sz="1800" dirty="0"/>
              <a:t>, </a:t>
            </a:r>
            <a:r>
              <a:rPr lang="en-GB" sz="1800" dirty="0" err="1"/>
              <a:t>але</a:t>
            </a:r>
            <a:r>
              <a:rPr lang="en-GB" sz="1800" dirty="0"/>
              <a:t> </a:t>
            </a:r>
            <a:r>
              <a:rPr lang="en-GB" sz="1800" dirty="0" err="1"/>
              <a:t>це</a:t>
            </a:r>
            <a:r>
              <a:rPr lang="en-GB" sz="1800" dirty="0"/>
              <a:t> </a:t>
            </a:r>
            <a:r>
              <a:rPr lang="en-GB" sz="1800" dirty="0" err="1"/>
              <a:t>не</a:t>
            </a:r>
            <a:r>
              <a:rPr lang="en-GB" sz="1800" dirty="0"/>
              <a:t> є </a:t>
            </a:r>
            <a:r>
              <a:rPr lang="en-GB" sz="1800" dirty="0" err="1">
                <a:solidFill>
                  <a:srgbClr val="000000"/>
                </a:solidFill>
              </a:rPr>
              <a:t>обов'язковим</a:t>
            </a:r>
            <a:r>
              <a:rPr lang="en-GB" sz="1800" dirty="0">
                <a:solidFill>
                  <a:srgbClr val="000000"/>
                </a:solidFill>
              </a:rPr>
              <a:t> </a:t>
            </a:r>
            <a:r>
              <a:rPr lang="en-GB" sz="1800" dirty="0" err="1">
                <a:solidFill>
                  <a:srgbClr val="000000"/>
                </a:solidFill>
              </a:rPr>
              <a:t>критерієм</a:t>
            </a:r>
            <a:r>
              <a:rPr lang="en-GB" sz="1800" dirty="0">
                <a:solidFill>
                  <a:srgbClr val="000000"/>
                </a:solidFill>
              </a:rPr>
              <a:t> </a:t>
            </a:r>
            <a:r>
              <a:rPr lang="en-GB" sz="1800" dirty="0" err="1">
                <a:solidFill>
                  <a:srgbClr val="000000"/>
                </a:solidFill>
              </a:rPr>
              <a:t>для</a:t>
            </a:r>
            <a:r>
              <a:rPr lang="en-GB" sz="1800" dirty="0">
                <a:solidFill>
                  <a:srgbClr val="000000"/>
                </a:solidFill>
              </a:rPr>
              <a:t> </a:t>
            </a:r>
            <a:r>
              <a:rPr lang="en-GB" sz="1800" dirty="0" err="1">
                <a:solidFill>
                  <a:srgbClr val="000000"/>
                </a:solidFill>
              </a:rPr>
              <a:t>включення</a:t>
            </a:r>
            <a:r>
              <a:rPr lang="en-GB" sz="1800" dirty="0">
                <a:solidFill>
                  <a:srgbClr val="000000"/>
                </a:solidFill>
              </a:rPr>
              <a:t> </a:t>
            </a:r>
            <a:endParaRPr sz="1800" dirty="0">
              <a:solidFill>
                <a:srgbClr val="000000"/>
              </a:solidFill>
            </a:endParaRPr>
          </a:p>
          <a:p>
            <a:pPr marL="914400" lvl="1" indent="-342900" algn="l" rtl="0">
              <a:lnSpc>
                <a:spcPct val="150000"/>
              </a:lnSpc>
              <a:spcBef>
                <a:spcPts val="0"/>
              </a:spcBef>
              <a:spcAft>
                <a:spcPts val="0"/>
              </a:spcAft>
              <a:buClr>
                <a:srgbClr val="000000"/>
              </a:buClr>
              <a:buSzPts val="1800"/>
              <a:buChar char="○"/>
            </a:pPr>
            <a:r>
              <a:rPr lang="en-GB" sz="1800" dirty="0" err="1">
                <a:solidFill>
                  <a:srgbClr val="000000"/>
                </a:solidFill>
              </a:rPr>
              <a:t>Зазначення</a:t>
            </a:r>
            <a:r>
              <a:rPr lang="en-GB" sz="1800" dirty="0">
                <a:solidFill>
                  <a:srgbClr val="000000"/>
                </a:solidFill>
              </a:rPr>
              <a:t> </a:t>
            </a:r>
            <a:r>
              <a:rPr lang="en-GB" sz="1800" dirty="0" err="1">
                <a:solidFill>
                  <a:srgbClr val="000000"/>
                </a:solidFill>
              </a:rPr>
              <a:t>назви</a:t>
            </a:r>
            <a:r>
              <a:rPr lang="en-GB" sz="1800" dirty="0">
                <a:solidFill>
                  <a:srgbClr val="000000"/>
                </a:solidFill>
              </a:rPr>
              <a:t> </a:t>
            </a:r>
            <a:r>
              <a:rPr lang="en-GB" sz="1800" dirty="0" err="1">
                <a:solidFill>
                  <a:srgbClr val="000000"/>
                </a:solidFill>
              </a:rPr>
              <a:t>антиплагіатної</a:t>
            </a:r>
            <a:r>
              <a:rPr lang="en-GB" sz="1800" dirty="0">
                <a:solidFill>
                  <a:srgbClr val="000000"/>
                </a:solidFill>
              </a:rPr>
              <a:t> </a:t>
            </a:r>
            <a:r>
              <a:rPr lang="en-GB" sz="1800" dirty="0" err="1">
                <a:solidFill>
                  <a:srgbClr val="000000"/>
                </a:solidFill>
              </a:rPr>
              <a:t>система</a:t>
            </a:r>
            <a:r>
              <a:rPr lang="en-GB" sz="1800" dirty="0">
                <a:solidFill>
                  <a:srgbClr val="000000"/>
                </a:solidFill>
              </a:rPr>
              <a:t> </a:t>
            </a:r>
            <a:r>
              <a:rPr lang="en-GB" sz="1800" dirty="0" err="1">
                <a:solidFill>
                  <a:srgbClr val="000000"/>
                </a:solidFill>
              </a:rPr>
              <a:t>чи</a:t>
            </a:r>
            <a:r>
              <a:rPr lang="en-GB" sz="1800" dirty="0">
                <a:solidFill>
                  <a:srgbClr val="000000"/>
                </a:solidFill>
              </a:rPr>
              <a:t> </a:t>
            </a:r>
            <a:r>
              <a:rPr lang="en-GB" sz="1800" dirty="0" err="1">
                <a:solidFill>
                  <a:srgbClr val="000000"/>
                </a:solidFill>
              </a:rPr>
              <a:t>програмне</a:t>
            </a:r>
            <a:r>
              <a:rPr lang="en-GB" sz="1800" dirty="0">
                <a:solidFill>
                  <a:srgbClr val="000000"/>
                </a:solidFill>
              </a:rPr>
              <a:t> </a:t>
            </a:r>
            <a:r>
              <a:rPr lang="en-GB" sz="1800" dirty="0" err="1">
                <a:solidFill>
                  <a:srgbClr val="000000"/>
                </a:solidFill>
              </a:rPr>
              <a:t>забезпечення</a:t>
            </a:r>
            <a:r>
              <a:rPr lang="en-GB" sz="1800" dirty="0">
                <a:solidFill>
                  <a:srgbClr val="000000"/>
                </a:solidFill>
              </a:rPr>
              <a:t>, </a:t>
            </a:r>
            <a:r>
              <a:rPr lang="en-GB" sz="1800" dirty="0" err="1">
                <a:solidFill>
                  <a:srgbClr val="000000"/>
                </a:solidFill>
              </a:rPr>
              <a:t>яке</a:t>
            </a:r>
            <a:r>
              <a:rPr lang="en-GB" sz="1800" dirty="0">
                <a:solidFill>
                  <a:srgbClr val="000000"/>
                </a:solidFill>
              </a:rPr>
              <a:t> </a:t>
            </a:r>
            <a:r>
              <a:rPr lang="en-GB" sz="1800" dirty="0" err="1">
                <a:solidFill>
                  <a:srgbClr val="000000"/>
                </a:solidFill>
              </a:rPr>
              <a:t>використовується</a:t>
            </a:r>
            <a:endParaRPr sz="1800" dirty="0">
              <a:solidFill>
                <a:srgbClr val="000000"/>
              </a:solidFill>
            </a:endParaRPr>
          </a:p>
          <a:p>
            <a:pPr marL="0" lvl="0" indent="0" algn="l" rtl="0">
              <a:lnSpc>
                <a:spcPct val="150000"/>
              </a:lnSpc>
              <a:spcBef>
                <a:spcPts val="0"/>
              </a:spcBef>
              <a:spcAft>
                <a:spcPts val="0"/>
              </a:spcAft>
              <a:buNone/>
            </a:pPr>
            <a:r>
              <a:rPr lang="en-GB" sz="1800" dirty="0" err="1">
                <a:solidFill>
                  <a:srgbClr val="000000"/>
                </a:solidFill>
              </a:rPr>
              <a:t>Опишіть</a:t>
            </a:r>
            <a:r>
              <a:rPr lang="en-GB" sz="1800" dirty="0">
                <a:solidFill>
                  <a:srgbClr val="000000"/>
                </a:solidFill>
              </a:rPr>
              <a:t> </a:t>
            </a:r>
            <a:r>
              <a:rPr lang="en-GB" sz="1800" dirty="0" err="1">
                <a:solidFill>
                  <a:srgbClr val="000000"/>
                </a:solidFill>
              </a:rPr>
              <a:t>на</a:t>
            </a:r>
            <a:r>
              <a:rPr lang="en-GB" sz="1800" dirty="0">
                <a:solidFill>
                  <a:srgbClr val="000000"/>
                </a:solidFill>
              </a:rPr>
              <a:t> </a:t>
            </a:r>
            <a:r>
              <a:rPr lang="en-GB" sz="1800" dirty="0" err="1">
                <a:solidFill>
                  <a:srgbClr val="000000"/>
                </a:solidFill>
              </a:rPr>
              <a:t>сайті</a:t>
            </a:r>
            <a:r>
              <a:rPr lang="en-GB" sz="1800" dirty="0">
                <a:solidFill>
                  <a:srgbClr val="000000"/>
                </a:solidFill>
              </a:rPr>
              <a:t> </a:t>
            </a:r>
            <a:r>
              <a:rPr lang="en-GB" sz="1800" dirty="0" err="1">
                <a:solidFill>
                  <a:srgbClr val="000000"/>
                </a:solidFill>
              </a:rPr>
              <a:t>як</a:t>
            </a:r>
            <a:r>
              <a:rPr lang="en-GB" sz="1800" dirty="0">
                <a:solidFill>
                  <a:srgbClr val="000000"/>
                </a:solidFill>
              </a:rPr>
              <a:t> </a:t>
            </a:r>
            <a:r>
              <a:rPr lang="en-GB" sz="1800" dirty="0" err="1">
                <a:solidFill>
                  <a:srgbClr val="000000"/>
                </a:solidFill>
              </a:rPr>
              <a:t>проходить</a:t>
            </a:r>
            <a:r>
              <a:rPr lang="en-GB" sz="1800" dirty="0">
                <a:solidFill>
                  <a:srgbClr val="000000"/>
                </a:solidFill>
              </a:rPr>
              <a:t> </a:t>
            </a:r>
            <a:r>
              <a:rPr lang="en-GB" sz="1800" dirty="0" err="1">
                <a:solidFill>
                  <a:srgbClr val="000000"/>
                </a:solidFill>
              </a:rPr>
              <a:t>процес</a:t>
            </a:r>
            <a:r>
              <a:rPr lang="en-GB" sz="1800" dirty="0">
                <a:solidFill>
                  <a:srgbClr val="000000"/>
                </a:solidFill>
              </a:rPr>
              <a:t> </a:t>
            </a:r>
            <a:r>
              <a:rPr lang="en-GB" sz="1800" dirty="0" err="1">
                <a:solidFill>
                  <a:srgbClr val="000000"/>
                </a:solidFill>
              </a:rPr>
              <a:t>рецензування</a:t>
            </a:r>
            <a:endParaRPr sz="1800" dirty="0">
              <a:solidFill>
                <a:srgbClr val="000000"/>
              </a:solidFill>
            </a:endParaRPr>
          </a:p>
          <a:p>
            <a:pPr marL="0" lvl="0" indent="0" algn="l" rtl="0">
              <a:lnSpc>
                <a:spcPct val="115000"/>
              </a:lnSpc>
              <a:spcBef>
                <a:spcPts val="0"/>
              </a:spcBef>
              <a:spcAft>
                <a:spcPts val="0"/>
              </a:spcAft>
              <a:buSzPts val="1500"/>
              <a:buNone/>
            </a:pPr>
            <a:endParaRPr sz="1600" dirty="0"/>
          </a:p>
          <a:p>
            <a:pPr marL="457200" lvl="0" indent="0" algn="l" rtl="0">
              <a:lnSpc>
                <a:spcPct val="115000"/>
              </a:lnSpc>
              <a:spcBef>
                <a:spcPts val="0"/>
              </a:spcBef>
              <a:spcAft>
                <a:spcPts val="0"/>
              </a:spcAft>
              <a:buSzPts val="1500"/>
              <a:buNone/>
            </a:pPr>
            <a:endParaRPr sz="1600" dirty="0"/>
          </a:p>
          <a:p>
            <a:pPr marL="0" lvl="0" indent="0" algn="l" rtl="0">
              <a:lnSpc>
                <a:spcPct val="115000"/>
              </a:lnSpc>
              <a:spcBef>
                <a:spcPts val="0"/>
              </a:spcBef>
              <a:spcAft>
                <a:spcPts val="0"/>
              </a:spcAft>
              <a:buSzPts val="1500"/>
              <a:buNone/>
            </a:pPr>
            <a:endParaRPr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20"/>
          <p:cNvPicPr preferRelativeResize="0"/>
          <p:nvPr/>
        </p:nvPicPr>
        <p:blipFill rotWithShape="1">
          <a:blip r:embed="rId3">
            <a:alphaModFix/>
          </a:blip>
          <a:srcRect/>
          <a:stretch/>
        </p:blipFill>
        <p:spPr>
          <a:xfrm>
            <a:off x="909194" y="682247"/>
            <a:ext cx="7213800" cy="4100100"/>
          </a:xfrm>
          <a:prstGeom prst="rect">
            <a:avLst/>
          </a:prstGeom>
          <a:noFill/>
          <a:ln>
            <a:noFill/>
          </a:ln>
          <a:effectLst>
            <a:outerShdw blurRad="371475" dist="19050" dir="5400000" algn="bl" rotWithShape="0">
              <a:srgbClr val="000000">
                <a:alpha val="5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1"/>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a:solidFill>
                  <a:schemeClr val="accent2"/>
                </a:solidFill>
              </a:rPr>
              <a:t>Ліцензування</a:t>
            </a:r>
            <a:endParaRPr>
              <a:solidFill>
                <a:schemeClr val="accent2"/>
              </a:solidFill>
            </a:endParaRPr>
          </a:p>
        </p:txBody>
      </p:sp>
      <p:sp>
        <p:nvSpPr>
          <p:cNvPr id="279" name="Google Shape;279;p21"/>
          <p:cNvSpPr txBox="1">
            <a:spLocks noGrp="1"/>
          </p:cNvSpPr>
          <p:nvPr>
            <p:ph type="body" idx="1"/>
          </p:nvPr>
        </p:nvSpPr>
        <p:spPr>
          <a:xfrm>
            <a:off x="591200" y="946800"/>
            <a:ext cx="7688700" cy="22611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r>
              <a:rPr lang="en-GB" sz="1800"/>
              <a:t>Використання ліцензій для:</a:t>
            </a:r>
            <a:endParaRPr sz="1800"/>
          </a:p>
          <a:p>
            <a:pPr marL="914400" lvl="1" indent="-342900" algn="l" rtl="0">
              <a:lnSpc>
                <a:spcPct val="150000"/>
              </a:lnSpc>
              <a:spcBef>
                <a:spcPts val="0"/>
              </a:spcBef>
              <a:spcAft>
                <a:spcPts val="0"/>
              </a:spcAft>
              <a:buSzPts val="1800"/>
              <a:buChar char="○"/>
            </a:pPr>
            <a:r>
              <a:rPr lang="en-GB" sz="1800"/>
              <a:t>Інформування читачів про допустимі шляхи використання опублікованого матеріалу</a:t>
            </a:r>
            <a:endParaRPr sz="1800"/>
          </a:p>
          <a:p>
            <a:pPr marL="914400" lvl="1" indent="-342900" algn="l" rtl="0">
              <a:lnSpc>
                <a:spcPct val="150000"/>
              </a:lnSpc>
              <a:spcBef>
                <a:spcPts val="0"/>
              </a:spcBef>
              <a:spcAft>
                <a:spcPts val="0"/>
              </a:spcAft>
              <a:buSzPts val="1800"/>
              <a:buChar char="○"/>
            </a:pPr>
            <a:r>
              <a:rPr lang="en-GB" sz="1800"/>
              <a:t>Інформування читачів про обмеження у використанні матеріалів</a:t>
            </a:r>
            <a:endParaRPr sz="1800"/>
          </a:p>
          <a:p>
            <a:pPr marL="914400" lvl="1" indent="-342900" algn="l" rtl="0">
              <a:lnSpc>
                <a:spcPct val="150000"/>
              </a:lnSpc>
              <a:spcBef>
                <a:spcPts val="0"/>
              </a:spcBef>
              <a:spcAft>
                <a:spcPts val="0"/>
              </a:spcAft>
              <a:buSzPts val="1800"/>
              <a:buChar char="○"/>
            </a:pPr>
            <a:r>
              <a:rPr lang="en-GB" sz="1800"/>
              <a:t>Захист автора та журналу від несанкціонованого використання</a:t>
            </a:r>
            <a:endParaRPr sz="1800"/>
          </a:p>
          <a:p>
            <a:pPr marL="457200" lvl="0" indent="-342900" algn="l" rtl="0">
              <a:lnSpc>
                <a:spcPct val="150000"/>
              </a:lnSpc>
              <a:spcBef>
                <a:spcPts val="0"/>
              </a:spcBef>
              <a:spcAft>
                <a:spcPts val="0"/>
              </a:spcAft>
              <a:buSzPts val="1800"/>
              <a:buChar char="●"/>
            </a:pPr>
            <a:r>
              <a:rPr lang="en-GB" sz="1800"/>
              <a:t>DOAJ рекомендує використовувати ліцензії </a:t>
            </a:r>
            <a:r>
              <a:rPr lang="en-GB" sz="1800" b="1">
                <a:solidFill>
                  <a:schemeClr val="accent1"/>
                </a:solidFill>
              </a:rPr>
              <a:t>Creative Commons</a:t>
            </a:r>
            <a:r>
              <a:rPr lang="en-GB" sz="1800"/>
              <a:t> (або еквівалент)</a:t>
            </a:r>
            <a:endParaRPr sz="1800"/>
          </a:p>
          <a:p>
            <a:pPr marL="914400" lvl="1" indent="-342900" algn="l" rtl="0">
              <a:lnSpc>
                <a:spcPct val="150000"/>
              </a:lnSpc>
              <a:spcBef>
                <a:spcPts val="0"/>
              </a:spcBef>
              <a:spcAft>
                <a:spcPts val="0"/>
              </a:spcAft>
              <a:buSzPts val="1800"/>
              <a:buChar char="○"/>
            </a:pPr>
            <a:r>
              <a:rPr lang="en-GB" sz="1800"/>
              <a:t>Використання</a:t>
            </a:r>
            <a:r>
              <a:rPr lang="en-GB" sz="1800">
                <a:solidFill>
                  <a:schemeClr val="accent1"/>
                </a:solidFill>
              </a:rPr>
              <a:t> </a:t>
            </a:r>
            <a:r>
              <a:rPr lang="en-GB" sz="1800"/>
              <a:t>CC ліцензій є </a:t>
            </a:r>
            <a:r>
              <a:rPr lang="en-GB" sz="1800">
                <a:solidFill>
                  <a:srgbClr val="FF0000"/>
                </a:solidFill>
              </a:rPr>
              <a:t>безкоштовним</a:t>
            </a:r>
            <a:endParaRPr sz="1800">
              <a:solidFill>
                <a:srgbClr val="FF0000"/>
              </a:solidFill>
            </a:endParaRPr>
          </a:p>
          <a:p>
            <a:pPr marL="381000" lvl="0" indent="-304800" algn="l" rtl="0">
              <a:lnSpc>
                <a:spcPct val="150000"/>
              </a:lnSpc>
              <a:spcBef>
                <a:spcPts val="0"/>
              </a:spcBef>
              <a:spcAft>
                <a:spcPts val="0"/>
              </a:spcAft>
              <a:buSzPts val="1800"/>
              <a:buChar char="●"/>
            </a:pPr>
            <a:r>
              <a:rPr lang="en-GB" sz="1800"/>
              <a:t>Вкажіть тип ліцензії на сайті</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22"/>
          <p:cNvPicPr preferRelativeResize="0"/>
          <p:nvPr/>
        </p:nvPicPr>
        <p:blipFill rotWithShape="1">
          <a:blip r:embed="rId3">
            <a:alphaModFix/>
          </a:blip>
          <a:srcRect/>
          <a:stretch/>
        </p:blipFill>
        <p:spPr>
          <a:xfrm>
            <a:off x="220100" y="451350"/>
            <a:ext cx="5322599" cy="4240800"/>
          </a:xfrm>
          <a:prstGeom prst="rect">
            <a:avLst/>
          </a:prstGeom>
          <a:noFill/>
          <a:ln>
            <a:noFill/>
          </a:ln>
        </p:spPr>
      </p:pic>
      <p:sp>
        <p:nvSpPr>
          <p:cNvPr id="285" name="Google Shape;285;p22"/>
          <p:cNvSpPr txBox="1"/>
          <p:nvPr/>
        </p:nvSpPr>
        <p:spPr>
          <a:xfrm>
            <a:off x="5845525" y="1492050"/>
            <a:ext cx="3000000" cy="264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2400"/>
              </a:spcBef>
              <a:spcAft>
                <a:spcPts val="0"/>
              </a:spcAft>
              <a:buNone/>
            </a:pPr>
            <a:r>
              <a:rPr lang="en-GB" sz="2300" b="1"/>
              <a:t>The DOAJ Seal</a:t>
            </a:r>
            <a:endParaRPr sz="2300" b="1"/>
          </a:p>
          <a:p>
            <a:pPr marL="0" lvl="0" indent="0" algn="l" rtl="0">
              <a:spcBef>
                <a:spcPts val="600"/>
              </a:spcBef>
              <a:spcAft>
                <a:spcPts val="0"/>
              </a:spcAft>
              <a:buNone/>
            </a:pPr>
            <a:r>
              <a:rPr lang="en-GB"/>
              <a:t>Журнал має використовувати ліцензії Creative Commons, які дозволяють створення похідних творів.</a:t>
            </a:r>
            <a:endParaRPr/>
          </a:p>
          <a:p>
            <a:pPr marL="457200" lvl="0" indent="-298450" algn="l" rtl="0">
              <a:lnSpc>
                <a:spcPct val="115000"/>
              </a:lnSpc>
              <a:spcBef>
                <a:spcPts val="1200"/>
              </a:spcBef>
              <a:spcAft>
                <a:spcPts val="0"/>
              </a:spcAft>
              <a:buSzPts val="1100"/>
              <a:buChar char="●"/>
            </a:pPr>
            <a:r>
              <a:rPr lang="en-GB"/>
              <a:t>CC BY</a:t>
            </a:r>
            <a:endParaRPr/>
          </a:p>
          <a:p>
            <a:pPr marL="457200" lvl="0" indent="-298450" algn="l" rtl="0">
              <a:lnSpc>
                <a:spcPct val="115000"/>
              </a:lnSpc>
              <a:spcBef>
                <a:spcPts val="0"/>
              </a:spcBef>
              <a:spcAft>
                <a:spcPts val="0"/>
              </a:spcAft>
              <a:buSzPts val="1100"/>
              <a:buChar char="●"/>
            </a:pPr>
            <a:r>
              <a:rPr lang="en-GB"/>
              <a:t>CC BY-SA</a:t>
            </a:r>
            <a:endParaRPr/>
          </a:p>
          <a:p>
            <a:pPr marL="457200" lvl="0" indent="-298450" algn="l" rtl="0">
              <a:lnSpc>
                <a:spcPct val="115000"/>
              </a:lnSpc>
              <a:spcBef>
                <a:spcPts val="0"/>
              </a:spcBef>
              <a:spcAft>
                <a:spcPts val="0"/>
              </a:spcAft>
              <a:buSzPts val="1100"/>
              <a:buChar char="●"/>
            </a:pPr>
            <a:r>
              <a:rPr lang="en-GB"/>
              <a:t>CC BY-NC</a:t>
            </a:r>
            <a:endParaRPr/>
          </a:p>
          <a:p>
            <a:pPr marL="457200" lvl="0" indent="-298450" algn="l" rtl="0">
              <a:lnSpc>
                <a:spcPct val="115000"/>
              </a:lnSpc>
              <a:spcBef>
                <a:spcPts val="0"/>
              </a:spcBef>
              <a:spcAft>
                <a:spcPts val="0"/>
              </a:spcAft>
              <a:buSzPts val="1100"/>
              <a:buChar char="●"/>
            </a:pPr>
            <a:r>
              <a:rPr lang="en-GB"/>
              <a:t>CC BY-NC-SA</a:t>
            </a:r>
            <a:endParaRPr/>
          </a:p>
        </p:txBody>
      </p:sp>
      <p:sp>
        <p:nvSpPr>
          <p:cNvPr id="286" name="Google Shape;286;p22"/>
          <p:cNvSpPr txBox="1"/>
          <p:nvPr/>
        </p:nvSpPr>
        <p:spPr>
          <a:xfrm>
            <a:off x="6017475" y="421222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hlinkClick r:id="rId4"/>
              </a:rPr>
              <a:t>https://doaj.org/apply/seal/</a:t>
            </a:r>
            <a:r>
              <a:rPr lang="en-GB"/>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3"/>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a:solidFill>
                  <a:schemeClr val="accent2"/>
                </a:solidFill>
              </a:rPr>
              <a:t>Авторське право</a:t>
            </a:r>
            <a:endParaRPr>
              <a:solidFill>
                <a:schemeClr val="accent2"/>
              </a:solidFill>
            </a:endParaRPr>
          </a:p>
        </p:txBody>
      </p:sp>
      <p:sp>
        <p:nvSpPr>
          <p:cNvPr id="292" name="Google Shape;292;p23"/>
          <p:cNvSpPr txBox="1">
            <a:spLocks noGrp="1"/>
          </p:cNvSpPr>
          <p:nvPr>
            <p:ph type="body" idx="1"/>
          </p:nvPr>
        </p:nvSpPr>
        <p:spPr>
          <a:xfrm>
            <a:off x="727650" y="1082200"/>
            <a:ext cx="7688700" cy="2261100"/>
          </a:xfrm>
          <a:prstGeom prst="rect">
            <a:avLst/>
          </a:prstGeom>
          <a:noFill/>
          <a:ln>
            <a:noFill/>
          </a:ln>
        </p:spPr>
        <p:txBody>
          <a:bodyPr spcFirstLastPara="1" wrap="square" lIns="76025" tIns="76025" rIns="76025" bIns="76025" anchor="t" anchorCtr="0">
            <a:noAutofit/>
          </a:bodyPr>
          <a:lstStyle/>
          <a:p>
            <a:pPr marL="457200" lvl="0" indent="-361950" algn="l" rtl="0">
              <a:lnSpc>
                <a:spcPct val="150000"/>
              </a:lnSpc>
              <a:spcBef>
                <a:spcPts val="0"/>
              </a:spcBef>
              <a:spcAft>
                <a:spcPts val="0"/>
              </a:spcAft>
              <a:buSzPts val="2100"/>
              <a:buChar char="●"/>
            </a:pPr>
            <a:r>
              <a:rPr lang="en-GB" sz="2100"/>
              <a:t>Авторські права на опублікований твір можуть належати автору або видавцю </a:t>
            </a:r>
            <a:endParaRPr sz="2100"/>
          </a:p>
          <a:p>
            <a:pPr marL="457200" lvl="0" indent="-361950" algn="l" rtl="0">
              <a:lnSpc>
                <a:spcPct val="150000"/>
              </a:lnSpc>
              <a:spcBef>
                <a:spcPts val="0"/>
              </a:spcBef>
              <a:spcAft>
                <a:spcPts val="0"/>
              </a:spcAft>
              <a:buSzPts val="2100"/>
              <a:buChar char="●"/>
            </a:pPr>
            <a:r>
              <a:rPr lang="en-GB" sz="2100"/>
              <a:t>DOAJ рекомендує, щоб авторське право належало автору</a:t>
            </a:r>
            <a:endParaRPr sz="2100"/>
          </a:p>
          <a:p>
            <a:pPr marL="762000" lvl="1" indent="-323850" algn="l" rtl="0">
              <a:lnSpc>
                <a:spcPct val="150000"/>
              </a:lnSpc>
              <a:spcBef>
                <a:spcPts val="0"/>
              </a:spcBef>
              <a:spcAft>
                <a:spcPts val="0"/>
              </a:spcAft>
              <a:buSzPts val="2100"/>
              <a:buChar char="○"/>
            </a:pPr>
            <a:r>
              <a:rPr lang="en-GB" sz="2100"/>
              <a:t> DOAJ приймає журнали, в яких автор передає авторські права видавцю</a:t>
            </a:r>
            <a:endParaRPr sz="2100"/>
          </a:p>
          <a:p>
            <a:pPr marL="457200" lvl="0" indent="-361950" algn="l" rtl="0">
              <a:lnSpc>
                <a:spcPct val="150000"/>
              </a:lnSpc>
              <a:spcBef>
                <a:spcPts val="0"/>
              </a:spcBef>
              <a:spcAft>
                <a:spcPts val="0"/>
              </a:spcAft>
              <a:buSzPts val="2100"/>
              <a:buChar char="●"/>
            </a:pPr>
            <a:r>
              <a:rPr lang="en-GB" sz="2100"/>
              <a:t>Додайте положення про авторські права на сайт </a:t>
            </a:r>
            <a:endParaRPr sz="2100"/>
          </a:p>
          <a:p>
            <a:pPr marL="457200" lvl="0" indent="-361950" algn="l" rtl="0">
              <a:lnSpc>
                <a:spcPct val="150000"/>
              </a:lnSpc>
              <a:spcBef>
                <a:spcPts val="0"/>
              </a:spcBef>
              <a:spcAft>
                <a:spcPts val="0"/>
              </a:spcAft>
              <a:buSzPts val="2100"/>
              <a:buChar char="●"/>
            </a:pPr>
            <a:r>
              <a:rPr lang="en-GB" sz="2100"/>
              <a:t>Рекомендується надати посилання на Авторський договір</a:t>
            </a:r>
            <a:endParaRPr sz="2100"/>
          </a:p>
          <a:p>
            <a:pPr marL="0" lvl="0" indent="0" algn="l" rtl="0">
              <a:lnSpc>
                <a:spcPct val="150000"/>
              </a:lnSpc>
              <a:spcBef>
                <a:spcPts val="0"/>
              </a:spcBef>
              <a:spcAft>
                <a:spcPts val="0"/>
              </a:spcAft>
              <a:buSzPts val="1500"/>
              <a:buNone/>
            </a:pP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4"/>
          <p:cNvSpPr txBox="1">
            <a:spLocks noGrp="1"/>
          </p:cNvSpPr>
          <p:nvPr>
            <p:ph type="title"/>
          </p:nvPr>
        </p:nvSpPr>
        <p:spPr>
          <a:xfrm>
            <a:off x="729450" y="1322450"/>
            <a:ext cx="7688400" cy="2316900"/>
          </a:xfrm>
          <a:prstGeom prst="rect">
            <a:avLst/>
          </a:prstGeom>
          <a:noFill/>
          <a:ln>
            <a:noFill/>
          </a:ln>
        </p:spPr>
        <p:txBody>
          <a:bodyPr spcFirstLastPara="1" wrap="square" lIns="76025" tIns="76025" rIns="76025" bIns="76025" anchor="t" anchorCtr="0">
            <a:normAutofit/>
          </a:bodyPr>
          <a:lstStyle/>
          <a:p>
            <a:pPr marL="0" lvl="0" indent="0" algn="l" rtl="0">
              <a:lnSpc>
                <a:spcPct val="100000"/>
              </a:lnSpc>
              <a:spcBef>
                <a:spcPts val="0"/>
              </a:spcBef>
              <a:spcAft>
                <a:spcPts val="1600"/>
              </a:spcAft>
              <a:buSzPts val="5000"/>
              <a:buNone/>
            </a:pPr>
            <a:r>
              <a:rPr lang="en-GB"/>
              <a:t>Подання на включення у DOAJ</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5"/>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a:solidFill>
                  <a:schemeClr val="accent2"/>
                </a:solidFill>
              </a:rPr>
              <a:t>Як подати заявку</a:t>
            </a:r>
            <a:endParaRPr>
              <a:solidFill>
                <a:schemeClr val="accent2"/>
              </a:solidFill>
            </a:endParaRPr>
          </a:p>
        </p:txBody>
      </p:sp>
      <p:sp>
        <p:nvSpPr>
          <p:cNvPr id="303" name="Google Shape;303;p25"/>
          <p:cNvSpPr txBox="1">
            <a:spLocks noGrp="1"/>
          </p:cNvSpPr>
          <p:nvPr>
            <p:ph type="body" idx="1"/>
          </p:nvPr>
        </p:nvSpPr>
        <p:spPr>
          <a:xfrm>
            <a:off x="727650" y="946800"/>
            <a:ext cx="7688700" cy="2637900"/>
          </a:xfrm>
          <a:prstGeom prst="rect">
            <a:avLst/>
          </a:prstGeom>
          <a:noFill/>
          <a:ln>
            <a:noFill/>
          </a:ln>
        </p:spPr>
        <p:txBody>
          <a:bodyPr spcFirstLastPara="1" wrap="square" lIns="76025" tIns="76025" rIns="76025" bIns="76025" anchor="t" anchorCtr="0">
            <a:noAutofit/>
          </a:bodyPr>
          <a:lstStyle/>
          <a:p>
            <a:pPr marL="457200" lvl="0" indent="-361950" algn="l" rtl="0">
              <a:lnSpc>
                <a:spcPct val="150000"/>
              </a:lnSpc>
              <a:spcBef>
                <a:spcPts val="0"/>
              </a:spcBef>
              <a:spcAft>
                <a:spcPts val="0"/>
              </a:spcAft>
              <a:buSzPts val="2100"/>
              <a:buChar char="●"/>
            </a:pPr>
            <a:r>
              <a:rPr lang="en-GB" sz="2100" b="1"/>
              <a:t>DOAJ індексує лише ті журнали, які подали заявки на включення!</a:t>
            </a:r>
            <a:endParaRPr sz="2100" b="1"/>
          </a:p>
          <a:p>
            <a:pPr marL="457200" lvl="0" indent="-361950" algn="l" rtl="0">
              <a:lnSpc>
                <a:spcPct val="150000"/>
              </a:lnSpc>
              <a:spcBef>
                <a:spcPts val="0"/>
              </a:spcBef>
              <a:spcAft>
                <a:spcPts val="0"/>
              </a:spcAft>
              <a:buSzPts val="2100"/>
              <a:buChar char="●"/>
            </a:pPr>
            <a:r>
              <a:rPr lang="en-GB" sz="2100"/>
              <a:t>Щоб подати заявку використовуйте онлайн форму</a:t>
            </a:r>
            <a:endParaRPr sz="2100"/>
          </a:p>
          <a:p>
            <a:pPr marL="762000" lvl="1" indent="-323850" algn="l" rtl="0">
              <a:lnSpc>
                <a:spcPct val="150000"/>
              </a:lnSpc>
              <a:spcBef>
                <a:spcPts val="0"/>
              </a:spcBef>
              <a:spcAft>
                <a:spcPts val="0"/>
              </a:spcAft>
              <a:buClr>
                <a:schemeClr val="accent4"/>
              </a:buClr>
              <a:buSzPts val="2100"/>
              <a:buChar char="○"/>
            </a:pPr>
            <a:r>
              <a:rPr lang="en-GB" sz="2100" u="sng">
                <a:solidFill>
                  <a:schemeClr val="accent4"/>
                </a:solidFill>
                <a:hlinkClick r:id="rId3">
                  <a:extLst>
                    <a:ext uri="{A12FA001-AC4F-418D-AE19-62706E023703}">
                      <ahyp:hlinkClr xmlns:ahyp="http://schemas.microsoft.com/office/drawing/2018/hyperlinkcolor" val="tx"/>
                    </a:ext>
                  </a:extLst>
                </a:hlinkClick>
              </a:rPr>
              <a:t>https://doaj.org/apply/</a:t>
            </a:r>
            <a:endParaRPr sz="1100">
              <a:solidFill>
                <a:srgbClr val="000000"/>
              </a:solidFill>
              <a:latin typeface="Arial"/>
              <a:ea typeface="Arial"/>
              <a:cs typeface="Arial"/>
              <a:sym typeface="Arial"/>
            </a:endParaRPr>
          </a:p>
          <a:p>
            <a:pPr marL="762000" lvl="1" indent="-323850" algn="l" rtl="0">
              <a:lnSpc>
                <a:spcPct val="150000"/>
              </a:lnSpc>
              <a:spcBef>
                <a:spcPts val="0"/>
              </a:spcBef>
              <a:spcAft>
                <a:spcPts val="0"/>
              </a:spcAft>
              <a:buClr>
                <a:schemeClr val="accent4"/>
              </a:buClr>
              <a:buSzPts val="2100"/>
              <a:buChar char="○"/>
            </a:pPr>
            <a:r>
              <a:rPr lang="en-GB" sz="2100" u="sng">
                <a:solidFill>
                  <a:schemeClr val="hlink"/>
                </a:solidFill>
                <a:hlinkClick r:id="rId4"/>
              </a:rPr>
              <a:t>PDF онлайн форми</a:t>
            </a:r>
            <a:r>
              <a:rPr lang="en-GB" sz="2100">
                <a:solidFill>
                  <a:srgbClr val="000000"/>
                </a:solidFill>
              </a:rPr>
              <a:t>.</a:t>
            </a:r>
            <a:endParaRPr sz="2100">
              <a:solidFill>
                <a:srgbClr val="000000"/>
              </a:solidFill>
            </a:endParaRPr>
          </a:p>
          <a:p>
            <a:pPr marL="762000" lvl="1" indent="-323850" algn="l" rtl="0">
              <a:lnSpc>
                <a:spcPct val="150000"/>
              </a:lnSpc>
              <a:spcBef>
                <a:spcPts val="0"/>
              </a:spcBef>
              <a:spcAft>
                <a:spcPts val="0"/>
              </a:spcAft>
              <a:buClr>
                <a:schemeClr val="accent4"/>
              </a:buClr>
              <a:buSzPts val="2100"/>
              <a:buChar char="○"/>
            </a:pPr>
            <a:r>
              <a:rPr lang="en-GB" sz="2100" u="sng">
                <a:solidFill>
                  <a:schemeClr val="hlink"/>
                </a:solidFill>
                <a:hlinkClick r:id="rId5"/>
              </a:rPr>
              <a:t>Guide to applying</a:t>
            </a:r>
            <a:endParaRPr sz="2100">
              <a:solidFill>
                <a:schemeClr val="accent4"/>
              </a:solidFill>
            </a:endParaRPr>
          </a:p>
          <a:p>
            <a:pPr marL="457200" lvl="0" indent="-361950" algn="l" rtl="0">
              <a:lnSpc>
                <a:spcPct val="150000"/>
              </a:lnSpc>
              <a:spcBef>
                <a:spcPts val="0"/>
              </a:spcBef>
              <a:spcAft>
                <a:spcPts val="0"/>
              </a:spcAft>
              <a:buSzPts val="2100"/>
              <a:buChar char="●"/>
            </a:pPr>
            <a:r>
              <a:rPr lang="en-GB" sz="2100"/>
              <a:t>Усі журнали мають відповідати критеріям якості</a:t>
            </a:r>
            <a:endParaRPr sz="21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6"/>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a:solidFill>
                  <a:schemeClr val="accent2"/>
                </a:solidFill>
              </a:rPr>
              <a:t>Аплікаційна форма</a:t>
            </a:r>
            <a:endParaRPr>
              <a:solidFill>
                <a:schemeClr val="accent2"/>
              </a:solidFill>
            </a:endParaRPr>
          </a:p>
        </p:txBody>
      </p:sp>
      <p:sp>
        <p:nvSpPr>
          <p:cNvPr id="309" name="Google Shape;309;p26"/>
          <p:cNvSpPr txBox="1">
            <a:spLocks noGrp="1"/>
          </p:cNvSpPr>
          <p:nvPr>
            <p:ph type="body" idx="1"/>
          </p:nvPr>
        </p:nvSpPr>
        <p:spPr>
          <a:xfrm>
            <a:off x="727650" y="1044825"/>
            <a:ext cx="7688700" cy="2261100"/>
          </a:xfrm>
          <a:prstGeom prst="rect">
            <a:avLst/>
          </a:prstGeom>
          <a:noFill/>
          <a:ln>
            <a:noFill/>
          </a:ln>
        </p:spPr>
        <p:txBody>
          <a:bodyPr spcFirstLastPara="1" wrap="square" lIns="76025" tIns="76025" rIns="76025" bIns="76025" anchor="t" anchorCtr="0">
            <a:noAutofit/>
          </a:bodyPr>
          <a:lstStyle/>
          <a:p>
            <a:pPr marL="457200" lvl="0" indent="-374650" algn="l" rtl="0">
              <a:lnSpc>
                <a:spcPct val="150000"/>
              </a:lnSpc>
              <a:spcBef>
                <a:spcPts val="0"/>
              </a:spcBef>
              <a:spcAft>
                <a:spcPts val="0"/>
              </a:spcAft>
              <a:buSzPts val="2300"/>
              <a:buAutoNum type="arabicPeriod"/>
            </a:pPr>
            <a:r>
              <a:rPr lang="en-GB" sz="2300" dirty="0" err="1"/>
              <a:t>Підтримка</a:t>
            </a:r>
            <a:r>
              <a:rPr lang="en-GB" sz="2300" dirty="0"/>
              <a:t> </a:t>
            </a:r>
            <a:r>
              <a:rPr lang="en-GB" sz="2300" dirty="0" err="1"/>
              <a:t>політики</a:t>
            </a:r>
            <a:r>
              <a:rPr lang="en-GB" sz="2300" dirty="0"/>
              <a:t> </a:t>
            </a:r>
            <a:r>
              <a:rPr lang="en-GB" sz="2300" dirty="0" err="1"/>
              <a:t>Відкритого</a:t>
            </a:r>
            <a:r>
              <a:rPr lang="en-GB" sz="2300" dirty="0"/>
              <a:t> </a:t>
            </a:r>
            <a:r>
              <a:rPr lang="en-GB" sz="2300" dirty="0" err="1"/>
              <a:t>доступу</a:t>
            </a:r>
            <a:endParaRPr sz="2300" dirty="0"/>
          </a:p>
          <a:p>
            <a:pPr marL="457200" lvl="0" indent="-374650" algn="l" rtl="0">
              <a:lnSpc>
                <a:spcPct val="150000"/>
              </a:lnSpc>
              <a:spcBef>
                <a:spcPts val="0"/>
              </a:spcBef>
              <a:spcAft>
                <a:spcPts val="0"/>
              </a:spcAft>
              <a:buSzPts val="2300"/>
              <a:buAutoNum type="arabicPeriod"/>
            </a:pPr>
            <a:r>
              <a:rPr lang="en-GB" sz="2300" dirty="0" err="1"/>
              <a:t>Про</a:t>
            </a:r>
            <a:r>
              <a:rPr lang="en-GB" sz="2300" dirty="0"/>
              <a:t> </a:t>
            </a:r>
            <a:r>
              <a:rPr lang="en-GB" sz="2300" dirty="0" err="1"/>
              <a:t>журнал</a:t>
            </a:r>
            <a:endParaRPr sz="2300" dirty="0"/>
          </a:p>
          <a:p>
            <a:pPr marL="457200" lvl="0" indent="-374650" algn="l" rtl="0">
              <a:lnSpc>
                <a:spcPct val="150000"/>
              </a:lnSpc>
              <a:spcBef>
                <a:spcPts val="0"/>
              </a:spcBef>
              <a:spcAft>
                <a:spcPts val="0"/>
              </a:spcAft>
              <a:buSzPts val="2300"/>
              <a:buAutoNum type="arabicPeriod"/>
            </a:pPr>
            <a:r>
              <a:rPr lang="en-GB" sz="2300" dirty="0" err="1"/>
              <a:t>Авторське</a:t>
            </a:r>
            <a:r>
              <a:rPr lang="en-GB" sz="2300" dirty="0"/>
              <a:t> </a:t>
            </a:r>
            <a:r>
              <a:rPr lang="en-GB" sz="2300" dirty="0" err="1"/>
              <a:t>право</a:t>
            </a:r>
            <a:r>
              <a:rPr lang="en-GB" sz="2300" dirty="0"/>
              <a:t> т</a:t>
            </a:r>
            <a:r>
              <a:rPr lang="uk-UA" sz="2300" dirty="0"/>
              <a:t>а</a:t>
            </a:r>
            <a:r>
              <a:rPr lang="en-GB" sz="2300" dirty="0"/>
              <a:t> </a:t>
            </a:r>
            <a:r>
              <a:rPr lang="en-GB" sz="2300" dirty="0" err="1"/>
              <a:t>ліцензії</a:t>
            </a:r>
            <a:endParaRPr sz="2300" dirty="0"/>
          </a:p>
          <a:p>
            <a:pPr marL="457200" lvl="0" indent="-374650" algn="l" rtl="0">
              <a:lnSpc>
                <a:spcPct val="150000"/>
              </a:lnSpc>
              <a:spcBef>
                <a:spcPts val="0"/>
              </a:spcBef>
              <a:spcAft>
                <a:spcPts val="0"/>
              </a:spcAft>
              <a:buSzPts val="2300"/>
              <a:buAutoNum type="arabicPeriod"/>
            </a:pPr>
            <a:r>
              <a:rPr lang="en-GB" sz="2300" dirty="0" err="1"/>
              <a:t>Редакційний</a:t>
            </a:r>
            <a:r>
              <a:rPr lang="en-GB" sz="2300" dirty="0"/>
              <a:t> </a:t>
            </a:r>
            <a:r>
              <a:rPr lang="en-GB" sz="2300" dirty="0" err="1"/>
              <a:t>процес</a:t>
            </a:r>
            <a:r>
              <a:rPr lang="en-GB" sz="2300" dirty="0"/>
              <a:t> </a:t>
            </a:r>
            <a:endParaRPr sz="2300" dirty="0"/>
          </a:p>
          <a:p>
            <a:pPr marL="457200" lvl="0" indent="-374650" algn="l" rtl="0">
              <a:lnSpc>
                <a:spcPct val="150000"/>
              </a:lnSpc>
              <a:spcBef>
                <a:spcPts val="0"/>
              </a:spcBef>
              <a:spcAft>
                <a:spcPts val="0"/>
              </a:spcAft>
              <a:buSzPts val="2300"/>
              <a:buAutoNum type="arabicPeriod"/>
            </a:pPr>
            <a:r>
              <a:rPr lang="en-GB" sz="2300" dirty="0" err="1"/>
              <a:t>Бізнес-модель</a:t>
            </a:r>
            <a:endParaRPr sz="2300" dirty="0"/>
          </a:p>
          <a:p>
            <a:pPr marL="457200" lvl="0" indent="-374650" algn="l" rtl="0">
              <a:lnSpc>
                <a:spcPct val="150000"/>
              </a:lnSpc>
              <a:spcBef>
                <a:spcPts val="0"/>
              </a:spcBef>
              <a:spcAft>
                <a:spcPts val="0"/>
              </a:spcAft>
              <a:buSzPts val="2300"/>
              <a:buAutoNum type="arabicPeriod"/>
            </a:pPr>
            <a:r>
              <a:rPr lang="en-GB" sz="2300" dirty="0" err="1"/>
              <a:t>Кращі</a:t>
            </a:r>
            <a:r>
              <a:rPr lang="en-GB" sz="2300" dirty="0"/>
              <a:t> </a:t>
            </a:r>
            <a:r>
              <a:rPr lang="en-GB" sz="2300" dirty="0" err="1"/>
              <a:t>практики</a:t>
            </a:r>
            <a:endParaRPr sz="2300" dirty="0"/>
          </a:p>
          <a:p>
            <a:pPr marL="457200" lvl="0" indent="0" algn="l" rtl="0">
              <a:lnSpc>
                <a:spcPct val="150000"/>
              </a:lnSpc>
              <a:spcBef>
                <a:spcPts val="0"/>
              </a:spcBef>
              <a:spcAft>
                <a:spcPts val="0"/>
              </a:spcAft>
              <a:buNone/>
            </a:pPr>
            <a:r>
              <a:rPr lang="en-GB" sz="2300" dirty="0" err="1"/>
              <a:t>Перевірте</a:t>
            </a:r>
            <a:r>
              <a:rPr lang="en-GB" sz="2300" dirty="0"/>
              <a:t> </a:t>
            </a:r>
            <a:r>
              <a:rPr lang="en-GB" sz="2300" dirty="0" err="1"/>
              <a:t>свої</a:t>
            </a:r>
            <a:r>
              <a:rPr lang="en-GB" sz="2300" dirty="0"/>
              <a:t> </a:t>
            </a:r>
            <a:r>
              <a:rPr lang="en-GB" sz="2300" dirty="0" err="1"/>
              <a:t>відповіді</a:t>
            </a:r>
            <a:endParaRPr sz="2300" dirty="0"/>
          </a:p>
          <a:p>
            <a:pPr marL="914400" lvl="0" indent="0" algn="l" rtl="0">
              <a:lnSpc>
                <a:spcPct val="115000"/>
              </a:lnSpc>
              <a:spcBef>
                <a:spcPts val="0"/>
              </a:spcBef>
              <a:spcAft>
                <a:spcPts val="0"/>
              </a:spcAft>
              <a:buSzPts val="1500"/>
              <a:buNone/>
            </a:pPr>
            <a:endParaRPr sz="14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7"/>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a:solidFill>
                  <a:schemeClr val="accent2"/>
                </a:solidFill>
              </a:rPr>
              <a:t>Найкращі практики</a:t>
            </a:r>
            <a:endParaRPr>
              <a:solidFill>
                <a:schemeClr val="accent2"/>
              </a:solidFill>
            </a:endParaRPr>
          </a:p>
        </p:txBody>
      </p:sp>
      <p:sp>
        <p:nvSpPr>
          <p:cNvPr id="315" name="Google Shape;315;p27"/>
          <p:cNvSpPr txBox="1">
            <a:spLocks noGrp="1"/>
          </p:cNvSpPr>
          <p:nvPr>
            <p:ph type="body" idx="1"/>
          </p:nvPr>
        </p:nvSpPr>
        <p:spPr>
          <a:xfrm>
            <a:off x="727650" y="1317450"/>
            <a:ext cx="7688700" cy="1569600"/>
          </a:xfrm>
          <a:prstGeom prst="rect">
            <a:avLst/>
          </a:prstGeom>
          <a:noFill/>
          <a:ln>
            <a:noFill/>
          </a:ln>
        </p:spPr>
        <p:txBody>
          <a:bodyPr spcFirstLastPara="1" wrap="square" lIns="76025" tIns="76025" rIns="76025" bIns="76025" anchor="t" anchorCtr="0">
            <a:spAutoFit/>
          </a:bodyPr>
          <a:lstStyle/>
          <a:p>
            <a:pPr marL="457200" lvl="0" indent="-374650" algn="l" rtl="0">
              <a:lnSpc>
                <a:spcPct val="150000"/>
              </a:lnSpc>
              <a:spcBef>
                <a:spcPts val="0"/>
              </a:spcBef>
              <a:spcAft>
                <a:spcPts val="0"/>
              </a:spcAft>
              <a:buSzPts val="2300"/>
              <a:buChar char="●"/>
            </a:pPr>
            <a:r>
              <a:rPr lang="en-GB" sz="2300">
                <a:solidFill>
                  <a:schemeClr val="accent1"/>
                </a:solidFill>
              </a:rPr>
              <a:t>Рекомендовано, </a:t>
            </a:r>
            <a:r>
              <a:rPr lang="en-GB" sz="2300"/>
              <a:t> але не є обов’язковим для включення </a:t>
            </a:r>
            <a:endParaRPr sz="2300"/>
          </a:p>
          <a:p>
            <a:pPr marL="762000" lvl="1" indent="-336550" algn="l" rtl="0">
              <a:lnSpc>
                <a:spcPct val="150000"/>
              </a:lnSpc>
              <a:spcBef>
                <a:spcPts val="0"/>
              </a:spcBef>
              <a:spcAft>
                <a:spcPts val="0"/>
              </a:spcAft>
              <a:buSzPts val="2300"/>
              <a:buChar char="○"/>
            </a:pPr>
            <a:r>
              <a:rPr lang="en-GB" sz="2300"/>
              <a:t>Депонування цифрового архіву</a:t>
            </a:r>
            <a:endParaRPr sz="2300"/>
          </a:p>
          <a:p>
            <a:pPr marL="914400" lvl="0" indent="0" algn="l" rtl="0">
              <a:lnSpc>
                <a:spcPct val="150000"/>
              </a:lnSpc>
              <a:spcBef>
                <a:spcPts val="0"/>
              </a:spcBef>
              <a:spcAft>
                <a:spcPts val="0"/>
              </a:spcAft>
              <a:buNone/>
            </a:pPr>
            <a:endParaRPr sz="2300" b="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142a0ccc4ea_1_7"/>
          <p:cNvSpPr txBox="1">
            <a:spLocks noGrp="1"/>
          </p:cNvSpPr>
          <p:nvPr>
            <p:ph type="title"/>
          </p:nvPr>
        </p:nvSpPr>
        <p:spPr>
          <a:xfrm>
            <a:off x="727650" y="411600"/>
            <a:ext cx="7688700" cy="535200"/>
          </a:xfrm>
          <a:prstGeom prst="rect">
            <a:avLst/>
          </a:prstGeom>
        </p:spPr>
        <p:txBody>
          <a:bodyPr spcFirstLastPara="1" wrap="square" lIns="76025" tIns="76025" rIns="76025" bIns="76025" anchor="t" anchorCtr="0">
            <a:noAutofit/>
          </a:bodyPr>
          <a:lstStyle/>
          <a:p>
            <a:pPr marL="0" lvl="0" indent="0" algn="l" rtl="0">
              <a:spcBef>
                <a:spcPts val="0"/>
              </a:spcBef>
              <a:spcAft>
                <a:spcPts val="0"/>
              </a:spcAft>
              <a:buClr>
                <a:srgbClr val="000000"/>
              </a:buClr>
              <a:buSzPts val="2200"/>
              <a:buFont typeface="Arial"/>
              <a:buNone/>
            </a:pPr>
            <a:r>
              <a:rPr lang="en-GB">
                <a:solidFill>
                  <a:schemeClr val="accent2"/>
                </a:solidFill>
              </a:rPr>
              <a:t>Депонування цифрового архіву</a:t>
            </a:r>
            <a:endParaRPr/>
          </a:p>
        </p:txBody>
      </p:sp>
      <p:pic>
        <p:nvPicPr>
          <p:cNvPr id="321" name="Google Shape;321;g142a0ccc4ea_1_7"/>
          <p:cNvPicPr preferRelativeResize="0"/>
          <p:nvPr/>
        </p:nvPicPr>
        <p:blipFill rotWithShape="1">
          <a:blip r:embed="rId3">
            <a:alphaModFix/>
          </a:blip>
          <a:srcRect l="2733" t="58692" r="3325" b="20925"/>
          <a:stretch/>
        </p:blipFill>
        <p:spPr>
          <a:xfrm>
            <a:off x="701413" y="2516200"/>
            <a:ext cx="5939650" cy="703299"/>
          </a:xfrm>
          <a:prstGeom prst="rect">
            <a:avLst/>
          </a:prstGeom>
          <a:noFill/>
          <a:ln>
            <a:noFill/>
          </a:ln>
          <a:effectLst>
            <a:outerShdw blurRad="257175" dist="19050" dir="5400000" algn="bl" rotWithShape="0">
              <a:srgbClr val="000000">
                <a:alpha val="50000"/>
              </a:srgbClr>
            </a:outerShdw>
          </a:effectLst>
        </p:spPr>
      </p:pic>
      <p:pic>
        <p:nvPicPr>
          <p:cNvPr id="322" name="Google Shape;322;g142a0ccc4ea_1_7"/>
          <p:cNvPicPr preferRelativeResize="0"/>
          <p:nvPr/>
        </p:nvPicPr>
        <p:blipFill rotWithShape="1">
          <a:blip r:embed="rId3">
            <a:alphaModFix/>
          </a:blip>
          <a:srcRect l="710" t="12757" r="3320" b="54697"/>
          <a:stretch/>
        </p:blipFill>
        <p:spPr>
          <a:xfrm>
            <a:off x="727650" y="1393200"/>
            <a:ext cx="5887176" cy="1123000"/>
          </a:xfrm>
          <a:prstGeom prst="rect">
            <a:avLst/>
          </a:prstGeom>
          <a:noFill/>
          <a:ln>
            <a:noFill/>
          </a:ln>
          <a:effectLst>
            <a:outerShdw blurRad="328613" dist="19050" dir="5400000" algn="bl" rotWithShape="0">
              <a:srgbClr val="000000">
                <a:alpha val="50000"/>
              </a:srgbClr>
            </a:outerShdw>
          </a:effectLst>
        </p:spPr>
      </p:pic>
      <p:sp>
        <p:nvSpPr>
          <p:cNvPr id="323" name="Google Shape;323;g142a0ccc4ea_1_7"/>
          <p:cNvSpPr txBox="1"/>
          <p:nvPr/>
        </p:nvSpPr>
        <p:spPr>
          <a:xfrm>
            <a:off x="701425" y="946800"/>
            <a:ext cx="49230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700" b="1">
                <a:latin typeface="Source Sans Pro"/>
                <a:ea typeface="Source Sans Pro"/>
                <a:cs typeface="Source Sans Pro"/>
                <a:sym typeface="Source Sans Pro"/>
              </a:rPr>
              <a:t>Keepers Registry</a:t>
            </a:r>
            <a:endParaRPr sz="1700" b="1">
              <a:latin typeface="Source Sans Pro"/>
              <a:ea typeface="Source Sans Pro"/>
              <a:cs typeface="Source Sans Pro"/>
              <a:sym typeface="Source Sans Pro"/>
            </a:endParaRPr>
          </a:p>
        </p:txBody>
      </p:sp>
      <p:sp>
        <p:nvSpPr>
          <p:cNvPr id="324" name="Google Shape;324;g142a0ccc4ea_1_7"/>
          <p:cNvSpPr txBox="1"/>
          <p:nvPr/>
        </p:nvSpPr>
        <p:spPr>
          <a:xfrm>
            <a:off x="6761775" y="1393200"/>
            <a:ext cx="1994400" cy="19086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Source Sans Pro"/>
              <a:buChar char="●"/>
            </a:pPr>
            <a:r>
              <a:rPr lang="en-GB" sz="1600">
                <a:latin typeface="Source Sans Pro"/>
                <a:ea typeface="Source Sans Pro"/>
                <a:cs typeface="Source Sans Pro"/>
                <a:sym typeface="Source Sans Pro"/>
              </a:rPr>
              <a:t>Gallica</a:t>
            </a:r>
            <a:endParaRPr sz="1600">
              <a:latin typeface="Source Sans Pro"/>
              <a:ea typeface="Source Sans Pro"/>
              <a:cs typeface="Source Sans Pro"/>
              <a:sym typeface="Source Sans Pro"/>
            </a:endParaRPr>
          </a:p>
          <a:p>
            <a:pPr marL="457200" lvl="0" indent="-330200" algn="l" rtl="0">
              <a:spcBef>
                <a:spcPts val="0"/>
              </a:spcBef>
              <a:spcAft>
                <a:spcPts val="0"/>
              </a:spcAft>
              <a:buSzPts val="1600"/>
              <a:buFont typeface="Source Sans Pro"/>
              <a:buChar char="●"/>
            </a:pPr>
            <a:r>
              <a:rPr lang="en-GB" sz="1600">
                <a:latin typeface="Source Sans Pro"/>
                <a:ea typeface="Source Sans Pro"/>
                <a:cs typeface="Source Sans Pro"/>
                <a:sym typeface="Source Sans Pro"/>
              </a:rPr>
              <a:t>HathiTrust</a:t>
            </a:r>
            <a:endParaRPr sz="1600">
              <a:latin typeface="Source Sans Pro"/>
              <a:ea typeface="Source Sans Pro"/>
              <a:cs typeface="Source Sans Pro"/>
              <a:sym typeface="Source Sans Pro"/>
            </a:endParaRPr>
          </a:p>
          <a:p>
            <a:pPr marL="457200" lvl="0" indent="-330200" algn="l" rtl="0">
              <a:spcBef>
                <a:spcPts val="0"/>
              </a:spcBef>
              <a:spcAft>
                <a:spcPts val="0"/>
              </a:spcAft>
              <a:buSzPts val="1600"/>
              <a:buFont typeface="Source Sans Pro"/>
              <a:buChar char="●"/>
            </a:pPr>
            <a:r>
              <a:rPr lang="en-GB" sz="1600">
                <a:latin typeface="Source Sans Pro"/>
                <a:ea typeface="Source Sans Pro"/>
                <a:cs typeface="Source Sans Pro"/>
                <a:sym typeface="Source Sans Pro"/>
              </a:rPr>
              <a:t>LOCKSS Archive</a:t>
            </a:r>
            <a:endParaRPr sz="1600">
              <a:latin typeface="Source Sans Pro"/>
              <a:ea typeface="Source Sans Pro"/>
              <a:cs typeface="Source Sans Pro"/>
              <a:sym typeface="Source Sans Pro"/>
            </a:endParaRPr>
          </a:p>
          <a:p>
            <a:pPr marL="457200" lvl="0" indent="-330200" algn="l" rtl="0">
              <a:spcBef>
                <a:spcPts val="0"/>
              </a:spcBef>
              <a:spcAft>
                <a:spcPts val="0"/>
              </a:spcAft>
              <a:buSzPts val="1600"/>
              <a:buFont typeface="Source Sans Pro"/>
              <a:buChar char="●"/>
            </a:pPr>
            <a:r>
              <a:rPr lang="en-GB" sz="1600">
                <a:latin typeface="Source Sans Pro"/>
                <a:ea typeface="Source Sans Pro"/>
                <a:cs typeface="Source Sans Pro"/>
                <a:sym typeface="Source Sans Pro"/>
              </a:rPr>
              <a:t>CLOCKSS Archive</a:t>
            </a:r>
            <a:endParaRPr sz="1600">
              <a:latin typeface="Source Sans Pro"/>
              <a:ea typeface="Source Sans Pro"/>
              <a:cs typeface="Source Sans Pro"/>
              <a:sym typeface="Source Sans Pro"/>
            </a:endParaRPr>
          </a:p>
          <a:p>
            <a:pPr marL="457200" lvl="0" indent="-330200" algn="l" rtl="0">
              <a:spcBef>
                <a:spcPts val="0"/>
              </a:spcBef>
              <a:spcAft>
                <a:spcPts val="0"/>
              </a:spcAft>
              <a:buSzPts val="1600"/>
              <a:buFont typeface="Source Sans Pro"/>
              <a:buChar char="●"/>
            </a:pPr>
            <a:r>
              <a:rPr lang="en-GB" sz="1600">
                <a:latin typeface="Source Sans Pro"/>
                <a:ea typeface="Source Sans Pro"/>
                <a:cs typeface="Source Sans Pro"/>
                <a:sym typeface="Source Sans Pro"/>
              </a:rPr>
              <a:t>Portico</a:t>
            </a:r>
            <a:endParaRPr sz="1600">
              <a:latin typeface="Source Sans Pro"/>
              <a:ea typeface="Source Sans Pro"/>
              <a:cs typeface="Source Sans Pro"/>
              <a:sym typeface="Source Sans Pro"/>
            </a:endParaRPr>
          </a:p>
          <a:p>
            <a:pPr marL="457200" lvl="0" indent="-330200" algn="l" rtl="0">
              <a:spcBef>
                <a:spcPts val="0"/>
              </a:spcBef>
              <a:spcAft>
                <a:spcPts val="0"/>
              </a:spcAft>
              <a:buSzPts val="1600"/>
              <a:buFont typeface="Source Sans Pro"/>
              <a:buChar char="●"/>
            </a:pPr>
            <a:r>
              <a:rPr lang="en-GB" sz="1600">
                <a:latin typeface="Source Sans Pro"/>
                <a:ea typeface="Source Sans Pro"/>
                <a:cs typeface="Source Sans Pro"/>
                <a:sym typeface="Source Sans Pro"/>
              </a:rPr>
              <a:t>British Library</a:t>
            </a:r>
            <a:endParaRPr sz="1600">
              <a:latin typeface="Source Sans Pro"/>
              <a:ea typeface="Source Sans Pro"/>
              <a:cs typeface="Source Sans Pro"/>
              <a:sym typeface="Source Sans Pro"/>
            </a:endParaRPr>
          </a:p>
        </p:txBody>
      </p:sp>
      <p:sp>
        <p:nvSpPr>
          <p:cNvPr id="325" name="Google Shape;325;g142a0ccc4ea_1_7"/>
          <p:cNvSpPr txBox="1"/>
          <p:nvPr/>
        </p:nvSpPr>
        <p:spPr>
          <a:xfrm>
            <a:off x="727650" y="3448250"/>
            <a:ext cx="3825000" cy="14160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Source Sans Pro"/>
              <a:buChar char="●"/>
            </a:pPr>
            <a:r>
              <a:rPr lang="en-GB" sz="1600">
                <a:latin typeface="Source Sans Pro"/>
                <a:ea typeface="Source Sans Pro"/>
                <a:cs typeface="Source Sans Pro"/>
                <a:sym typeface="Source Sans Pro"/>
              </a:rPr>
              <a:t>Merritt Preservation Repository</a:t>
            </a:r>
            <a:endParaRPr sz="1600">
              <a:latin typeface="Source Sans Pro"/>
              <a:ea typeface="Source Sans Pro"/>
              <a:cs typeface="Source Sans Pro"/>
              <a:sym typeface="Source Sans Pro"/>
            </a:endParaRPr>
          </a:p>
          <a:p>
            <a:pPr marL="457200" lvl="0" indent="-330200" algn="l" rtl="0">
              <a:spcBef>
                <a:spcPts val="0"/>
              </a:spcBef>
              <a:spcAft>
                <a:spcPts val="0"/>
              </a:spcAft>
              <a:buSzPts val="1600"/>
              <a:buFont typeface="Source Sans Pro"/>
              <a:buChar char="●"/>
            </a:pPr>
            <a:r>
              <a:rPr lang="en-GB" sz="1600">
                <a:latin typeface="Source Sans Pro"/>
                <a:ea typeface="Source Sans Pro"/>
                <a:cs typeface="Source Sans Pro"/>
                <a:sym typeface="Source Sans Pro"/>
              </a:rPr>
              <a:t>Swiss National Library</a:t>
            </a:r>
            <a:endParaRPr sz="1600">
              <a:latin typeface="Source Sans Pro"/>
              <a:ea typeface="Source Sans Pro"/>
              <a:cs typeface="Source Sans Pro"/>
              <a:sym typeface="Source Sans Pro"/>
            </a:endParaRPr>
          </a:p>
          <a:p>
            <a:pPr marL="457200" lvl="0" indent="-330200" algn="l" rtl="0">
              <a:spcBef>
                <a:spcPts val="0"/>
              </a:spcBef>
              <a:spcAft>
                <a:spcPts val="0"/>
              </a:spcAft>
              <a:buSzPts val="1600"/>
              <a:buFont typeface="Source Sans Pro"/>
              <a:buChar char="●"/>
            </a:pPr>
            <a:r>
              <a:rPr lang="en-GB" sz="1600">
                <a:latin typeface="Source Sans Pro"/>
                <a:ea typeface="Source Sans Pro"/>
                <a:cs typeface="Source Sans Pro"/>
                <a:sym typeface="Source Sans Pro"/>
              </a:rPr>
              <a:t>Archaeology Data Service</a:t>
            </a:r>
            <a:endParaRPr sz="1600">
              <a:latin typeface="Source Sans Pro"/>
              <a:ea typeface="Source Sans Pro"/>
              <a:cs typeface="Source Sans Pro"/>
              <a:sym typeface="Source Sans Pro"/>
            </a:endParaRPr>
          </a:p>
          <a:p>
            <a:pPr marL="457200" lvl="0" indent="-330200" algn="l" rtl="0">
              <a:spcBef>
                <a:spcPts val="0"/>
              </a:spcBef>
              <a:spcAft>
                <a:spcPts val="0"/>
              </a:spcAft>
              <a:buSzPts val="1600"/>
              <a:buFont typeface="Source Sans Pro"/>
              <a:buChar char="●"/>
            </a:pPr>
            <a:r>
              <a:rPr lang="en-GB" sz="1600">
                <a:latin typeface="Source Sans Pro"/>
                <a:ea typeface="Source Sans Pro"/>
                <a:cs typeface="Source Sans Pro"/>
                <a:sym typeface="Source Sans Pro"/>
              </a:rPr>
              <a:t>Scholars Portal</a:t>
            </a:r>
            <a:endParaRPr sz="1600">
              <a:latin typeface="Source Sans Pro"/>
              <a:ea typeface="Source Sans Pro"/>
              <a:cs typeface="Source Sans Pro"/>
              <a:sym typeface="Source Sans Pro"/>
            </a:endParaRPr>
          </a:p>
          <a:p>
            <a:pPr marL="457200" lvl="0" indent="-317500" algn="l" rtl="0">
              <a:spcBef>
                <a:spcPts val="0"/>
              </a:spcBef>
              <a:spcAft>
                <a:spcPts val="0"/>
              </a:spcAft>
              <a:buSzPts val="1400"/>
              <a:buFont typeface="Source Sans Pro"/>
              <a:buChar char="●"/>
            </a:pPr>
            <a:r>
              <a:rPr lang="en-GB" sz="1600">
                <a:latin typeface="Source Sans Pro"/>
                <a:ea typeface="Source Sans Pro"/>
                <a:cs typeface="Source Sans Pro"/>
                <a:sym typeface="Source Sans Pro"/>
              </a:rPr>
              <a:t>Cariniana Network</a:t>
            </a:r>
            <a:endParaRPr>
              <a:latin typeface="Source Sans Pro"/>
              <a:ea typeface="Source Sans Pro"/>
              <a:cs typeface="Source Sans Pro"/>
              <a:sym typeface="Source Sans Pro"/>
            </a:endParaRPr>
          </a:p>
        </p:txBody>
      </p:sp>
      <p:sp>
        <p:nvSpPr>
          <p:cNvPr id="326" name="Google Shape;326;g142a0ccc4ea_1_7"/>
          <p:cNvSpPr txBox="1"/>
          <p:nvPr/>
        </p:nvSpPr>
        <p:spPr>
          <a:xfrm>
            <a:off x="4111500" y="3448250"/>
            <a:ext cx="4529100" cy="14160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Source Sans Pro"/>
              <a:buChar char="●"/>
            </a:pPr>
            <a:r>
              <a:rPr lang="en-GB" sz="1600">
                <a:latin typeface="Source Sans Pro"/>
                <a:ea typeface="Source Sans Pro"/>
                <a:cs typeface="Source Sans Pro"/>
                <a:sym typeface="Source Sans Pro"/>
              </a:rPr>
              <a:t>Public Knowledge Project PLN</a:t>
            </a:r>
            <a:endParaRPr sz="1600">
              <a:latin typeface="Source Sans Pro"/>
              <a:ea typeface="Source Sans Pro"/>
              <a:cs typeface="Source Sans Pro"/>
              <a:sym typeface="Source Sans Pro"/>
            </a:endParaRPr>
          </a:p>
          <a:p>
            <a:pPr marL="457200" lvl="0" indent="-330200" algn="l" rtl="0">
              <a:spcBef>
                <a:spcPts val="0"/>
              </a:spcBef>
              <a:spcAft>
                <a:spcPts val="0"/>
              </a:spcAft>
              <a:buSzPts val="1600"/>
              <a:buFont typeface="Source Sans Pro"/>
              <a:buChar char="●"/>
            </a:pPr>
            <a:r>
              <a:rPr lang="en-GB" sz="1600">
                <a:latin typeface="Source Sans Pro"/>
                <a:ea typeface="Source Sans Pro"/>
                <a:cs typeface="Source Sans Pro"/>
                <a:sym typeface="Source Sans Pro"/>
              </a:rPr>
              <a:t>Internet Archive</a:t>
            </a:r>
            <a:endParaRPr sz="1600">
              <a:latin typeface="Source Sans Pro"/>
              <a:ea typeface="Source Sans Pro"/>
              <a:cs typeface="Source Sans Pro"/>
              <a:sym typeface="Source Sans Pro"/>
            </a:endParaRPr>
          </a:p>
          <a:p>
            <a:pPr marL="457200" lvl="0" indent="-330200" algn="l" rtl="0">
              <a:spcBef>
                <a:spcPts val="0"/>
              </a:spcBef>
              <a:spcAft>
                <a:spcPts val="0"/>
              </a:spcAft>
              <a:buSzPts val="1600"/>
              <a:buFont typeface="Source Sans Pro"/>
              <a:buChar char="●"/>
            </a:pPr>
            <a:r>
              <a:rPr lang="en-GB" sz="1600">
                <a:latin typeface="Source Sans Pro"/>
                <a:ea typeface="Source Sans Pro"/>
                <a:cs typeface="Source Sans Pro"/>
                <a:sym typeface="Source Sans Pro"/>
              </a:rPr>
              <a:t>Library of Congress</a:t>
            </a:r>
            <a:endParaRPr sz="1600">
              <a:latin typeface="Source Sans Pro"/>
              <a:ea typeface="Source Sans Pro"/>
              <a:cs typeface="Source Sans Pro"/>
              <a:sym typeface="Source Sans Pro"/>
            </a:endParaRPr>
          </a:p>
          <a:p>
            <a:pPr marL="457200" lvl="0" indent="-330200" algn="l" rtl="0">
              <a:spcBef>
                <a:spcPts val="0"/>
              </a:spcBef>
              <a:spcAft>
                <a:spcPts val="0"/>
              </a:spcAft>
              <a:buSzPts val="1600"/>
              <a:buFont typeface="Source Sans Pro"/>
              <a:buChar char="●"/>
            </a:pPr>
            <a:r>
              <a:rPr lang="en-GB" sz="1600">
                <a:latin typeface="Source Sans Pro"/>
                <a:ea typeface="Source Sans Pro"/>
                <a:cs typeface="Source Sans Pro"/>
                <a:sym typeface="Source Sans Pro"/>
              </a:rPr>
              <a:t>National Library of the Netherlands</a:t>
            </a:r>
            <a:endParaRPr sz="1600">
              <a:latin typeface="Source Sans Pro"/>
              <a:ea typeface="Source Sans Pro"/>
              <a:cs typeface="Source Sans Pro"/>
              <a:sym typeface="Source Sans Pro"/>
            </a:endParaRPr>
          </a:p>
          <a:p>
            <a:pPr marL="457200" lvl="0" indent="-330200" algn="l" rtl="0">
              <a:spcBef>
                <a:spcPts val="0"/>
              </a:spcBef>
              <a:spcAft>
                <a:spcPts val="0"/>
              </a:spcAft>
              <a:buSzPts val="1600"/>
              <a:buFont typeface="Source Sans Pro"/>
              <a:buChar char="●"/>
            </a:pPr>
            <a:r>
              <a:rPr lang="en-GB" sz="1600">
                <a:latin typeface="Source Sans Pro"/>
                <a:ea typeface="Source Sans Pro"/>
                <a:cs typeface="Source Sans Pro"/>
                <a:sym typeface="Source Sans Pro"/>
              </a:rPr>
              <a:t>National Digital Preservation Program, China</a:t>
            </a:r>
            <a:endParaRPr sz="1600">
              <a:latin typeface="Source Sans Pro"/>
              <a:ea typeface="Source Sans Pro"/>
              <a:cs typeface="Source Sans Pro"/>
              <a:sym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4"/>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a:solidFill>
                  <a:schemeClr val="accent2"/>
                </a:solidFill>
              </a:rPr>
              <a:t> DOAJ - Директорія журналів Відкритого доступу</a:t>
            </a:r>
            <a:endParaRPr>
              <a:solidFill>
                <a:schemeClr val="accent2"/>
              </a:solidFill>
            </a:endParaRPr>
          </a:p>
        </p:txBody>
      </p:sp>
      <p:sp>
        <p:nvSpPr>
          <p:cNvPr id="162" name="Google Shape;162;p4"/>
          <p:cNvSpPr txBox="1">
            <a:spLocks noGrp="1"/>
          </p:cNvSpPr>
          <p:nvPr>
            <p:ph type="body" idx="1"/>
          </p:nvPr>
        </p:nvSpPr>
        <p:spPr>
          <a:xfrm>
            <a:off x="727650" y="1197675"/>
            <a:ext cx="7688700" cy="2261100"/>
          </a:xfrm>
          <a:prstGeom prst="rect">
            <a:avLst/>
          </a:prstGeom>
          <a:noFill/>
          <a:ln>
            <a:noFill/>
          </a:ln>
        </p:spPr>
        <p:txBody>
          <a:bodyPr spcFirstLastPara="1" wrap="square" lIns="76025" tIns="76025" rIns="76025" bIns="76025" anchor="t" anchorCtr="0">
            <a:noAutofit/>
          </a:bodyPr>
          <a:lstStyle/>
          <a:p>
            <a:pPr marL="457200" lvl="0" indent="-368300" algn="l" rtl="0">
              <a:lnSpc>
                <a:spcPct val="150000"/>
              </a:lnSpc>
              <a:spcBef>
                <a:spcPts val="0"/>
              </a:spcBef>
              <a:spcAft>
                <a:spcPts val="0"/>
              </a:spcAft>
              <a:buSzPts val="2200"/>
              <a:buChar char="●"/>
            </a:pPr>
            <a:r>
              <a:rPr lang="en-GB" sz="2200"/>
              <a:t>Заснована у 2003 для підтримки світової спільноти руху за відкритий доступ (ВД)</a:t>
            </a:r>
            <a:endParaRPr sz="2200"/>
          </a:p>
          <a:p>
            <a:pPr marL="457200" lvl="0" indent="-368300" algn="l" rtl="0">
              <a:lnSpc>
                <a:spcPct val="150000"/>
              </a:lnSpc>
              <a:spcBef>
                <a:spcPts val="0"/>
              </a:spcBef>
              <a:spcAft>
                <a:spcPts val="0"/>
              </a:spcAft>
              <a:buSzPts val="2200"/>
              <a:buChar char="●"/>
            </a:pPr>
            <a:r>
              <a:rPr lang="en-GB" sz="2200"/>
              <a:t>Незалежний, некомерційний сервіс</a:t>
            </a:r>
            <a:endParaRPr sz="2200"/>
          </a:p>
          <a:p>
            <a:pPr marL="457200" lvl="0" indent="-368300" algn="l" rtl="0">
              <a:lnSpc>
                <a:spcPct val="150000"/>
              </a:lnSpc>
              <a:spcBef>
                <a:spcPts val="0"/>
              </a:spcBef>
              <a:spcAft>
                <a:spcPts val="0"/>
              </a:spcAft>
              <a:buSzPts val="2200"/>
              <a:buChar char="●"/>
            </a:pPr>
            <a:r>
              <a:rPr lang="en-GB" sz="2200"/>
              <a:t>Має за мету підвищити видимість та впливовість журналів ВД</a:t>
            </a:r>
            <a:endParaRPr sz="2200"/>
          </a:p>
          <a:p>
            <a:pPr marL="457200" lvl="0" indent="-368300" algn="l" rtl="0">
              <a:lnSpc>
                <a:spcPct val="150000"/>
              </a:lnSpc>
              <a:spcBef>
                <a:spcPts val="0"/>
              </a:spcBef>
              <a:spcAft>
                <a:spcPts val="0"/>
              </a:spcAft>
              <a:buSzPts val="2200"/>
              <a:buChar char="●"/>
            </a:pPr>
            <a:r>
              <a:rPr lang="en-GB" sz="2200"/>
              <a:t>Відповідність стандартам якості для включення</a:t>
            </a:r>
            <a:endParaRPr sz="2200"/>
          </a:p>
          <a:p>
            <a:pPr marL="457200" lvl="0" indent="-368300" algn="l" rtl="0">
              <a:lnSpc>
                <a:spcPct val="150000"/>
              </a:lnSpc>
              <a:spcBef>
                <a:spcPts val="0"/>
              </a:spcBef>
              <a:spcAft>
                <a:spcPts val="0"/>
              </a:spcAft>
              <a:buSzPts val="2200"/>
              <a:buChar char="●"/>
            </a:pPr>
            <a:r>
              <a:rPr lang="en-GB" sz="2200"/>
              <a:t>Загальнодоступний, </a:t>
            </a:r>
            <a:r>
              <a:rPr lang="en-GB" sz="2200" b="1">
                <a:solidFill>
                  <a:schemeClr val="accent1"/>
                </a:solidFill>
              </a:rPr>
              <a:t>безкоштовний </a:t>
            </a:r>
            <a:r>
              <a:rPr lang="en-GB" sz="2200"/>
              <a:t>сервіс</a:t>
            </a:r>
            <a:endParaRPr sz="2200"/>
          </a:p>
          <a:p>
            <a:pPr marL="381000" lvl="0" indent="0" algn="l" rtl="0">
              <a:lnSpc>
                <a:spcPct val="115000"/>
              </a:lnSpc>
              <a:spcBef>
                <a:spcPts val="0"/>
              </a:spcBef>
              <a:spcAft>
                <a:spcPts val="0"/>
              </a:spcAft>
              <a:buSzPts val="1500"/>
              <a:buNone/>
            </a:pPr>
            <a:endParaRPr sz="1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g1371c6703f0_0_22"/>
          <p:cNvPicPr preferRelativeResize="0"/>
          <p:nvPr/>
        </p:nvPicPr>
        <p:blipFill rotWithShape="1">
          <a:blip r:embed="rId3">
            <a:alphaModFix/>
          </a:blip>
          <a:srcRect l="25920" t="25308" r="28914" b="36748"/>
          <a:stretch/>
        </p:blipFill>
        <p:spPr>
          <a:xfrm>
            <a:off x="526600" y="3179087"/>
            <a:ext cx="3537475" cy="1484401"/>
          </a:xfrm>
          <a:prstGeom prst="rect">
            <a:avLst/>
          </a:prstGeom>
          <a:noFill/>
          <a:ln>
            <a:noFill/>
          </a:ln>
          <a:effectLst>
            <a:outerShdw blurRad="214313" dist="9525" dir="6660000" algn="bl" rotWithShape="0">
              <a:srgbClr val="000000">
                <a:alpha val="60000"/>
              </a:srgbClr>
            </a:outerShdw>
          </a:effectLst>
        </p:spPr>
      </p:pic>
      <p:sp>
        <p:nvSpPr>
          <p:cNvPr id="332" name="Google Shape;332;g1371c6703f0_0_22"/>
          <p:cNvSpPr txBox="1">
            <a:spLocks noGrp="1"/>
          </p:cNvSpPr>
          <p:nvPr>
            <p:ph type="title"/>
          </p:nvPr>
        </p:nvSpPr>
        <p:spPr>
          <a:xfrm>
            <a:off x="624750" y="224975"/>
            <a:ext cx="7688700" cy="535200"/>
          </a:xfrm>
          <a:prstGeom prst="rect">
            <a:avLst/>
          </a:prstGeom>
        </p:spPr>
        <p:txBody>
          <a:bodyPr spcFirstLastPara="1" wrap="square" lIns="76025" tIns="76025" rIns="76025" bIns="76025" anchor="t" anchorCtr="0">
            <a:noAutofit/>
          </a:bodyPr>
          <a:lstStyle/>
          <a:p>
            <a:pPr marL="0" lvl="0" indent="0" algn="l" rtl="0">
              <a:spcBef>
                <a:spcPts val="0"/>
              </a:spcBef>
              <a:spcAft>
                <a:spcPts val="0"/>
              </a:spcAft>
              <a:buClr>
                <a:srgbClr val="000000"/>
              </a:buClr>
              <a:buSzPts val="2200"/>
              <a:buFont typeface="Arial"/>
              <a:buNone/>
            </a:pPr>
            <a:r>
              <a:rPr lang="en-GB">
                <a:solidFill>
                  <a:schemeClr val="accent2"/>
                </a:solidFill>
              </a:rPr>
              <a:t>Як перевірити статус депонування?</a:t>
            </a:r>
            <a:endParaRPr/>
          </a:p>
        </p:txBody>
      </p:sp>
      <p:pic>
        <p:nvPicPr>
          <p:cNvPr id="333" name="Google Shape;333;g1371c6703f0_0_22"/>
          <p:cNvPicPr preferRelativeResize="0"/>
          <p:nvPr/>
        </p:nvPicPr>
        <p:blipFill rotWithShape="1">
          <a:blip r:embed="rId4">
            <a:alphaModFix/>
          </a:blip>
          <a:srcRect l="1943" t="26700" r="18069" b="26489"/>
          <a:stretch/>
        </p:blipFill>
        <p:spPr>
          <a:xfrm>
            <a:off x="526600" y="1275375"/>
            <a:ext cx="5157125" cy="1697676"/>
          </a:xfrm>
          <a:prstGeom prst="rect">
            <a:avLst/>
          </a:prstGeom>
          <a:noFill/>
          <a:ln>
            <a:noFill/>
          </a:ln>
          <a:effectLst>
            <a:outerShdw blurRad="385763" dist="19050" dir="5400000" algn="bl" rotWithShape="0">
              <a:srgbClr val="000000">
                <a:alpha val="50000"/>
              </a:srgbClr>
            </a:outerShdw>
          </a:effectLst>
        </p:spPr>
      </p:pic>
      <p:pic>
        <p:nvPicPr>
          <p:cNvPr id="334" name="Google Shape;334;g1371c6703f0_0_22"/>
          <p:cNvPicPr preferRelativeResize="0"/>
          <p:nvPr/>
        </p:nvPicPr>
        <p:blipFill rotWithShape="1">
          <a:blip r:embed="rId5">
            <a:alphaModFix/>
          </a:blip>
          <a:srcRect l="16957" t="59602" r="16957" b="18809"/>
          <a:stretch/>
        </p:blipFill>
        <p:spPr>
          <a:xfrm>
            <a:off x="4238263" y="3850950"/>
            <a:ext cx="4301875" cy="790476"/>
          </a:xfrm>
          <a:prstGeom prst="rect">
            <a:avLst/>
          </a:prstGeom>
          <a:noFill/>
          <a:ln>
            <a:noFill/>
          </a:ln>
          <a:effectLst>
            <a:outerShdw blurRad="228600" dist="19050" dir="5400000" algn="bl" rotWithShape="0">
              <a:srgbClr val="000000">
                <a:alpha val="50000"/>
              </a:srgbClr>
            </a:outerShdw>
          </a:effectLst>
        </p:spPr>
      </p:pic>
      <p:sp>
        <p:nvSpPr>
          <p:cNvPr id="335" name="Google Shape;335;g1371c6703f0_0_22"/>
          <p:cNvSpPr txBox="1"/>
          <p:nvPr/>
        </p:nvSpPr>
        <p:spPr>
          <a:xfrm>
            <a:off x="4271813" y="3265950"/>
            <a:ext cx="42348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300">
                <a:latin typeface="Source Sans Pro"/>
                <a:ea typeface="Source Sans Pro"/>
                <a:cs typeface="Source Sans Pro"/>
                <a:sym typeface="Source Sans Pro"/>
              </a:rPr>
              <a:t>Портал “Наукова періодика України”, Національної бібліотеки України імені В. І. Вернадського </a:t>
            </a:r>
            <a:endParaRPr sz="1300">
              <a:latin typeface="Source Sans Pro"/>
              <a:ea typeface="Source Sans Pro"/>
              <a:cs typeface="Source Sans Pro"/>
              <a:sym typeface="Source Sans Pro"/>
            </a:endParaRPr>
          </a:p>
        </p:txBody>
      </p:sp>
      <p:sp>
        <p:nvSpPr>
          <p:cNvPr id="336" name="Google Shape;336;g1371c6703f0_0_22"/>
          <p:cNvSpPr txBox="1"/>
          <p:nvPr/>
        </p:nvSpPr>
        <p:spPr>
          <a:xfrm>
            <a:off x="-116403" y="890475"/>
            <a:ext cx="38529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300">
                <a:latin typeface="Source Sans Pro"/>
                <a:ea typeface="Source Sans Pro"/>
                <a:cs typeface="Source Sans Pro"/>
                <a:sym typeface="Source Sans Pro"/>
              </a:rPr>
              <a:t>Обліковий запис на порталі ISSN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1371e742e26_0_0"/>
          <p:cNvSpPr txBox="1">
            <a:spLocks noGrp="1"/>
          </p:cNvSpPr>
          <p:nvPr>
            <p:ph type="title"/>
          </p:nvPr>
        </p:nvSpPr>
        <p:spPr>
          <a:xfrm>
            <a:off x="727650" y="411600"/>
            <a:ext cx="7688700" cy="535200"/>
          </a:xfrm>
          <a:prstGeom prst="rect">
            <a:avLst/>
          </a:prstGeom>
        </p:spPr>
        <p:txBody>
          <a:bodyPr spcFirstLastPara="1" wrap="square" lIns="76025" tIns="76025" rIns="76025" bIns="76025" anchor="t" anchorCtr="0">
            <a:noAutofit/>
          </a:bodyPr>
          <a:lstStyle/>
          <a:p>
            <a:pPr marL="0" lvl="0" indent="0" algn="l" rtl="0">
              <a:spcBef>
                <a:spcPts val="0"/>
              </a:spcBef>
              <a:spcAft>
                <a:spcPts val="0"/>
              </a:spcAft>
              <a:buClr>
                <a:srgbClr val="000000"/>
              </a:buClr>
              <a:buSzPts val="2200"/>
              <a:buFont typeface="Arial"/>
              <a:buNone/>
            </a:pPr>
            <a:r>
              <a:rPr lang="en-GB">
                <a:solidFill>
                  <a:schemeClr val="accent2"/>
                </a:solidFill>
              </a:rPr>
              <a:t>Найкращі практики</a:t>
            </a:r>
            <a:endParaRPr/>
          </a:p>
        </p:txBody>
      </p:sp>
      <p:sp>
        <p:nvSpPr>
          <p:cNvPr id="342" name="Google Shape;342;g1371e742e26_0_0"/>
          <p:cNvSpPr txBox="1">
            <a:spLocks noGrp="1"/>
          </p:cNvSpPr>
          <p:nvPr>
            <p:ph type="body" idx="1"/>
          </p:nvPr>
        </p:nvSpPr>
        <p:spPr>
          <a:xfrm>
            <a:off x="727650" y="1441200"/>
            <a:ext cx="7688700" cy="2261100"/>
          </a:xfrm>
          <a:prstGeom prst="rect">
            <a:avLst/>
          </a:prstGeom>
        </p:spPr>
        <p:txBody>
          <a:bodyPr spcFirstLastPara="1" wrap="square" lIns="76025" tIns="76025" rIns="76025" bIns="76025" anchor="t" anchorCtr="0">
            <a:noAutofit/>
          </a:bodyPr>
          <a:lstStyle/>
          <a:p>
            <a:pPr marL="762000" lvl="1" indent="-336550" algn="l" rtl="0">
              <a:lnSpc>
                <a:spcPct val="150000"/>
              </a:lnSpc>
              <a:spcBef>
                <a:spcPts val="0"/>
              </a:spcBef>
              <a:spcAft>
                <a:spcPts val="0"/>
              </a:spcAft>
              <a:buSzPts val="2300"/>
              <a:buChar char="○"/>
            </a:pPr>
            <a:r>
              <a:rPr lang="en-GB" sz="2300"/>
              <a:t>Політика самоархівування статей у репозитаріях</a:t>
            </a:r>
            <a:endParaRPr sz="2300"/>
          </a:p>
          <a:p>
            <a:pPr marL="762000" lvl="1" indent="-336550" algn="l" rtl="0">
              <a:lnSpc>
                <a:spcPct val="150000"/>
              </a:lnSpc>
              <a:spcBef>
                <a:spcPts val="0"/>
              </a:spcBef>
              <a:spcAft>
                <a:spcPts val="0"/>
              </a:spcAft>
              <a:buSzPts val="2300"/>
              <a:buChar char="○"/>
            </a:pPr>
            <a:r>
              <a:rPr lang="en-GB" sz="2300"/>
              <a:t>Постійні ідентифікатори (наприклад, DOI)</a:t>
            </a:r>
            <a:endParaRPr sz="2300"/>
          </a:p>
          <a:p>
            <a:pPr marL="762000" lvl="1" indent="-336550" algn="l" rtl="0">
              <a:lnSpc>
                <a:spcPct val="150000"/>
              </a:lnSpc>
              <a:spcBef>
                <a:spcPts val="0"/>
              </a:spcBef>
              <a:spcAft>
                <a:spcPts val="0"/>
              </a:spcAft>
              <a:buSzPts val="2300"/>
              <a:buChar char="○"/>
            </a:pPr>
            <a:r>
              <a:rPr lang="en-GB" sz="2300"/>
              <a:t>ORCID IDs</a:t>
            </a:r>
            <a:endParaRPr sz="2300"/>
          </a:p>
          <a:p>
            <a:pPr marL="762000" lvl="1" indent="-336550" algn="l" rtl="0">
              <a:lnSpc>
                <a:spcPct val="150000"/>
              </a:lnSpc>
              <a:spcBef>
                <a:spcPts val="0"/>
              </a:spcBef>
              <a:spcAft>
                <a:spcPts val="0"/>
              </a:spcAft>
              <a:buSzPts val="2300"/>
              <a:buChar char="○"/>
            </a:pPr>
            <a:r>
              <a:rPr lang="en-GB" sz="2300"/>
              <a:t>Підтримка ініціативи Відкритих цитувань I4OC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g142a0ccc4ea_1_12"/>
          <p:cNvPicPr preferRelativeResize="0"/>
          <p:nvPr/>
        </p:nvPicPr>
        <p:blipFill rotWithShape="1">
          <a:blip r:embed="rId3">
            <a:alphaModFix/>
          </a:blip>
          <a:srcRect l="16635" t="43179" r="24499" b="40721"/>
          <a:stretch/>
        </p:blipFill>
        <p:spPr>
          <a:xfrm>
            <a:off x="899425" y="876500"/>
            <a:ext cx="6560573" cy="897499"/>
          </a:xfrm>
          <a:prstGeom prst="rect">
            <a:avLst/>
          </a:prstGeom>
          <a:noFill/>
          <a:ln>
            <a:noFill/>
          </a:ln>
        </p:spPr>
      </p:pic>
      <p:sp>
        <p:nvSpPr>
          <p:cNvPr id="348" name="Google Shape;348;g142a0ccc4ea_1_12"/>
          <p:cNvSpPr txBox="1"/>
          <p:nvPr/>
        </p:nvSpPr>
        <p:spPr>
          <a:xfrm>
            <a:off x="6436375" y="3196325"/>
            <a:ext cx="604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pic>
        <p:nvPicPr>
          <p:cNvPr id="349" name="Google Shape;349;g142a0ccc4ea_1_12"/>
          <p:cNvPicPr preferRelativeResize="0"/>
          <p:nvPr/>
        </p:nvPicPr>
        <p:blipFill rotWithShape="1">
          <a:blip r:embed="rId4">
            <a:alphaModFix/>
          </a:blip>
          <a:srcRect l="25691" t="29164" r="25603" b="26846"/>
          <a:stretch/>
        </p:blipFill>
        <p:spPr>
          <a:xfrm>
            <a:off x="336075" y="1667025"/>
            <a:ext cx="6560573" cy="3332856"/>
          </a:xfrm>
          <a:prstGeom prst="rect">
            <a:avLst/>
          </a:prstGeom>
          <a:noFill/>
          <a:ln>
            <a:noFill/>
          </a:ln>
        </p:spPr>
      </p:pic>
      <p:pic>
        <p:nvPicPr>
          <p:cNvPr id="350" name="Google Shape;350;g142a0ccc4ea_1_12"/>
          <p:cNvPicPr preferRelativeResize="0"/>
          <p:nvPr/>
        </p:nvPicPr>
        <p:blipFill rotWithShape="1">
          <a:blip r:embed="rId3">
            <a:alphaModFix/>
          </a:blip>
          <a:srcRect l="16635" t="28530" r="24499" b="60874"/>
          <a:stretch/>
        </p:blipFill>
        <p:spPr>
          <a:xfrm>
            <a:off x="899425" y="233300"/>
            <a:ext cx="6560573" cy="590701"/>
          </a:xfrm>
          <a:prstGeom prst="rect">
            <a:avLst/>
          </a:prstGeom>
          <a:noFill/>
          <a:ln>
            <a:noFill/>
          </a:ln>
        </p:spPr>
      </p:pic>
      <p:sp>
        <p:nvSpPr>
          <p:cNvPr id="351" name="Google Shape;351;g142a0ccc4ea_1_12"/>
          <p:cNvSpPr txBox="1"/>
          <p:nvPr/>
        </p:nvSpPr>
        <p:spPr>
          <a:xfrm>
            <a:off x="6644725" y="4257650"/>
            <a:ext cx="2211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700">
                <a:latin typeface="Source Sans Pro"/>
                <a:ea typeface="Source Sans Pro"/>
                <a:cs typeface="Source Sans Pro"/>
                <a:sym typeface="Source Sans Pro"/>
              </a:rPr>
              <a:t>van Eck, N. J., &amp; Waltman, L. (2022, July 7). Crossref as a source of open bibliographic metadata. https://doi.org/10.31222/osf.io/smxe5</a:t>
            </a:r>
            <a:endParaRPr sz="700">
              <a:latin typeface="Source Sans Pro"/>
              <a:ea typeface="Source Sans Pro"/>
              <a:cs typeface="Source Sans Pro"/>
              <a:sym typeface="Source Sans Pr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1371c6703f0_0_45"/>
          <p:cNvSpPr txBox="1">
            <a:spLocks noGrp="1"/>
          </p:cNvSpPr>
          <p:nvPr>
            <p:ph type="title"/>
          </p:nvPr>
        </p:nvSpPr>
        <p:spPr>
          <a:xfrm>
            <a:off x="727650" y="411600"/>
            <a:ext cx="7688700" cy="535200"/>
          </a:xfrm>
          <a:prstGeom prst="rect">
            <a:avLst/>
          </a:prstGeom>
        </p:spPr>
        <p:txBody>
          <a:bodyPr spcFirstLastPara="1" wrap="square" lIns="76025" tIns="76025" rIns="76025" bIns="76025" anchor="t" anchorCtr="0">
            <a:noAutofit/>
          </a:bodyPr>
          <a:lstStyle/>
          <a:p>
            <a:pPr marL="0" lvl="0" indent="0" algn="l" rtl="0">
              <a:spcBef>
                <a:spcPts val="0"/>
              </a:spcBef>
              <a:spcAft>
                <a:spcPts val="0"/>
              </a:spcAft>
              <a:buNone/>
            </a:pPr>
            <a:r>
              <a:rPr lang="en-GB">
                <a:solidFill>
                  <a:schemeClr val="accent2"/>
                </a:solidFill>
                <a:latin typeface="Source Sans Pro"/>
                <a:ea typeface="Source Sans Pro"/>
                <a:cs typeface="Source Sans Pro"/>
                <a:sym typeface="Source Sans Pro"/>
              </a:rPr>
              <a:t>Як відкрити посилання?</a:t>
            </a:r>
            <a:endParaRPr>
              <a:solidFill>
                <a:schemeClr val="accent2"/>
              </a:solidFill>
              <a:latin typeface="Source Sans Pro"/>
              <a:ea typeface="Source Sans Pro"/>
              <a:cs typeface="Source Sans Pro"/>
              <a:sym typeface="Source Sans Pro"/>
            </a:endParaRPr>
          </a:p>
          <a:p>
            <a:pPr marL="0" lvl="0" indent="0" algn="l" rtl="0">
              <a:spcBef>
                <a:spcPts val="0"/>
              </a:spcBef>
              <a:spcAft>
                <a:spcPts val="0"/>
              </a:spcAft>
              <a:buNone/>
            </a:pPr>
            <a:endParaRPr/>
          </a:p>
        </p:txBody>
      </p:sp>
      <p:sp>
        <p:nvSpPr>
          <p:cNvPr id="357" name="Google Shape;357;g1371c6703f0_0_45"/>
          <p:cNvSpPr txBox="1">
            <a:spLocks noGrp="1"/>
          </p:cNvSpPr>
          <p:nvPr>
            <p:ph type="body" idx="1"/>
          </p:nvPr>
        </p:nvSpPr>
        <p:spPr>
          <a:xfrm>
            <a:off x="727650" y="1271150"/>
            <a:ext cx="5066400" cy="2339700"/>
          </a:xfrm>
          <a:prstGeom prst="rect">
            <a:avLst/>
          </a:prstGeom>
        </p:spPr>
        <p:txBody>
          <a:bodyPr spcFirstLastPara="1" wrap="square" lIns="76025" tIns="76025" rIns="76025" bIns="76025" anchor="t" anchorCtr="0">
            <a:noAutofit/>
          </a:bodyPr>
          <a:lstStyle/>
          <a:p>
            <a:pPr marL="0" lvl="0" indent="0" algn="l" rtl="0">
              <a:lnSpc>
                <a:spcPct val="100000"/>
              </a:lnSpc>
              <a:spcBef>
                <a:spcPts val="0"/>
              </a:spcBef>
              <a:spcAft>
                <a:spcPts val="0"/>
              </a:spcAft>
              <a:buNone/>
            </a:pPr>
            <a:r>
              <a:rPr lang="en-GB" sz="1400" dirty="0" err="1">
                <a:solidFill>
                  <a:srgbClr val="000000"/>
                </a:solidFill>
              </a:rPr>
              <a:t>Приєднатися</a:t>
            </a:r>
            <a:r>
              <a:rPr lang="en-GB" sz="1400" dirty="0">
                <a:solidFill>
                  <a:srgbClr val="000000"/>
                </a:solidFill>
              </a:rPr>
              <a:t>  </a:t>
            </a:r>
            <a:r>
              <a:rPr lang="en-GB" sz="1400" dirty="0" err="1">
                <a:solidFill>
                  <a:srgbClr val="000000"/>
                </a:solidFill>
              </a:rPr>
              <a:t>до</a:t>
            </a:r>
            <a:r>
              <a:rPr lang="en-GB" sz="1400" dirty="0">
                <a:solidFill>
                  <a:srgbClr val="000000"/>
                </a:solidFill>
              </a:rPr>
              <a:t> </a:t>
            </a:r>
            <a:r>
              <a:rPr lang="en-GB" sz="1400" dirty="0" err="1">
                <a:solidFill>
                  <a:srgbClr val="000000"/>
                </a:solidFill>
              </a:rPr>
              <a:t>програми</a:t>
            </a:r>
            <a:r>
              <a:rPr lang="en-GB" sz="1400" dirty="0">
                <a:solidFill>
                  <a:srgbClr val="000000"/>
                </a:solidFill>
              </a:rPr>
              <a:t> Cited-by </a:t>
            </a:r>
            <a:r>
              <a:rPr lang="en-GB" sz="1400" dirty="0" err="1">
                <a:solidFill>
                  <a:srgbClr val="000000"/>
                </a:solidFill>
              </a:rPr>
              <a:t>від</a:t>
            </a:r>
            <a:r>
              <a:rPr lang="en-GB" sz="1400" dirty="0">
                <a:solidFill>
                  <a:srgbClr val="000000"/>
                </a:solidFill>
              </a:rPr>
              <a:t> </a:t>
            </a:r>
            <a:r>
              <a:rPr lang="en-GB" sz="1400" dirty="0" err="1">
                <a:solidFill>
                  <a:srgbClr val="000000"/>
                </a:solidFill>
              </a:rPr>
              <a:t>Crossref</a:t>
            </a:r>
            <a:r>
              <a:rPr lang="en-GB" sz="1400" dirty="0">
                <a:solidFill>
                  <a:srgbClr val="000000"/>
                </a:solidFill>
              </a:rPr>
              <a:t> </a:t>
            </a:r>
            <a:r>
              <a:rPr lang="en-GB" sz="1400" dirty="0" err="1">
                <a:solidFill>
                  <a:srgbClr val="000000"/>
                </a:solidFill>
              </a:rPr>
              <a:t>та</a:t>
            </a:r>
            <a:r>
              <a:rPr lang="en-GB" sz="1400" dirty="0">
                <a:solidFill>
                  <a:srgbClr val="000000"/>
                </a:solidFill>
              </a:rPr>
              <a:t> </a:t>
            </a:r>
            <a:r>
              <a:rPr lang="en-GB" sz="1400" dirty="0" err="1">
                <a:solidFill>
                  <a:srgbClr val="000000"/>
                </a:solidFill>
              </a:rPr>
              <a:t>включати</a:t>
            </a:r>
            <a:r>
              <a:rPr lang="en-GB" sz="1400" dirty="0">
                <a:solidFill>
                  <a:srgbClr val="000000"/>
                </a:solidFill>
              </a:rPr>
              <a:t> </a:t>
            </a:r>
            <a:r>
              <a:rPr lang="en-GB" sz="1400" dirty="0" err="1">
                <a:solidFill>
                  <a:srgbClr val="000000"/>
                </a:solidFill>
              </a:rPr>
              <a:t>пристатейні</a:t>
            </a:r>
            <a:r>
              <a:rPr lang="en-GB" sz="1400" dirty="0">
                <a:solidFill>
                  <a:srgbClr val="000000"/>
                </a:solidFill>
              </a:rPr>
              <a:t> </a:t>
            </a:r>
            <a:r>
              <a:rPr lang="en-GB" sz="1400" dirty="0" err="1">
                <a:solidFill>
                  <a:srgbClr val="000000"/>
                </a:solidFill>
              </a:rPr>
              <a:t>списки</a:t>
            </a:r>
            <a:r>
              <a:rPr lang="en-GB" sz="1400" dirty="0">
                <a:solidFill>
                  <a:srgbClr val="000000"/>
                </a:solidFill>
              </a:rPr>
              <a:t> </a:t>
            </a:r>
            <a:r>
              <a:rPr lang="en-GB" sz="1400" dirty="0" err="1">
                <a:solidFill>
                  <a:srgbClr val="000000"/>
                </a:solidFill>
              </a:rPr>
              <a:t>літератури</a:t>
            </a:r>
            <a:r>
              <a:rPr lang="en-GB" sz="1400" dirty="0">
                <a:solidFill>
                  <a:srgbClr val="000000"/>
                </a:solidFill>
              </a:rPr>
              <a:t> </a:t>
            </a:r>
            <a:r>
              <a:rPr lang="en-GB" sz="1400" dirty="0" err="1">
                <a:solidFill>
                  <a:srgbClr val="000000"/>
                </a:solidFill>
              </a:rPr>
              <a:t>під</a:t>
            </a:r>
            <a:r>
              <a:rPr lang="en-GB" sz="1400" dirty="0">
                <a:solidFill>
                  <a:srgbClr val="000000"/>
                </a:solidFill>
              </a:rPr>
              <a:t> </a:t>
            </a:r>
            <a:r>
              <a:rPr lang="en-GB" sz="1400" dirty="0" err="1">
                <a:solidFill>
                  <a:srgbClr val="000000"/>
                </a:solidFill>
              </a:rPr>
              <a:t>час</a:t>
            </a:r>
            <a:r>
              <a:rPr lang="en-GB" sz="1400" dirty="0">
                <a:solidFill>
                  <a:srgbClr val="000000"/>
                </a:solidFill>
              </a:rPr>
              <a:t> </a:t>
            </a:r>
            <a:r>
              <a:rPr lang="en-GB" sz="1400" dirty="0" err="1">
                <a:solidFill>
                  <a:srgbClr val="000000"/>
                </a:solidFill>
              </a:rPr>
              <a:t>реєстрації</a:t>
            </a:r>
            <a:r>
              <a:rPr lang="en-GB" sz="1400" dirty="0">
                <a:solidFill>
                  <a:srgbClr val="000000"/>
                </a:solidFill>
              </a:rPr>
              <a:t> </a:t>
            </a:r>
            <a:r>
              <a:rPr lang="en-GB" sz="1400" dirty="0" err="1">
                <a:solidFill>
                  <a:srgbClr val="000000"/>
                </a:solidFill>
              </a:rPr>
              <a:t>нових</a:t>
            </a:r>
            <a:r>
              <a:rPr lang="en-GB" sz="1400" dirty="0">
                <a:solidFill>
                  <a:srgbClr val="000000"/>
                </a:solidFill>
              </a:rPr>
              <a:t> </a:t>
            </a:r>
            <a:r>
              <a:rPr lang="en-GB" sz="1400" dirty="0" err="1">
                <a:solidFill>
                  <a:srgbClr val="000000"/>
                </a:solidFill>
              </a:rPr>
              <a:t>документів</a:t>
            </a:r>
            <a:r>
              <a:rPr lang="en-GB" sz="1400" dirty="0">
                <a:solidFill>
                  <a:srgbClr val="000000"/>
                </a:solidFill>
              </a:rPr>
              <a:t>.</a:t>
            </a:r>
            <a:endParaRPr sz="1400" dirty="0">
              <a:solidFill>
                <a:srgbClr val="000000"/>
              </a:solidFill>
            </a:endParaRPr>
          </a:p>
          <a:p>
            <a:pPr marL="0" lvl="0" indent="0" algn="l" rtl="0">
              <a:lnSpc>
                <a:spcPct val="100000"/>
              </a:lnSpc>
              <a:spcBef>
                <a:spcPts val="0"/>
              </a:spcBef>
              <a:spcAft>
                <a:spcPts val="0"/>
              </a:spcAft>
              <a:buNone/>
            </a:pPr>
            <a:endParaRPr sz="1400" dirty="0">
              <a:solidFill>
                <a:srgbClr val="000000"/>
              </a:solidFill>
            </a:endParaRPr>
          </a:p>
          <a:p>
            <a:pPr marL="0" lvl="0" indent="0" algn="l" rtl="0">
              <a:lnSpc>
                <a:spcPct val="100000"/>
              </a:lnSpc>
              <a:spcBef>
                <a:spcPts val="0"/>
              </a:spcBef>
              <a:spcAft>
                <a:spcPts val="0"/>
              </a:spcAft>
              <a:buNone/>
            </a:pPr>
            <a:r>
              <a:rPr lang="en-GB" sz="1400" dirty="0" err="1">
                <a:solidFill>
                  <a:srgbClr val="000000"/>
                </a:solidFill>
              </a:rPr>
              <a:t>Списки</a:t>
            </a:r>
            <a:r>
              <a:rPr lang="en-GB" sz="1400" dirty="0">
                <a:solidFill>
                  <a:srgbClr val="000000"/>
                </a:solidFill>
              </a:rPr>
              <a:t> </a:t>
            </a:r>
            <a:r>
              <a:rPr lang="en-GB" sz="1400" dirty="0" err="1">
                <a:solidFill>
                  <a:srgbClr val="000000"/>
                </a:solidFill>
              </a:rPr>
              <a:t>використаної</a:t>
            </a:r>
            <a:r>
              <a:rPr lang="en-GB" sz="1400" dirty="0">
                <a:solidFill>
                  <a:srgbClr val="000000"/>
                </a:solidFill>
              </a:rPr>
              <a:t> </a:t>
            </a:r>
            <a:r>
              <a:rPr lang="en-GB" sz="1400" dirty="0" err="1">
                <a:solidFill>
                  <a:srgbClr val="000000"/>
                </a:solidFill>
              </a:rPr>
              <a:t>літератури</a:t>
            </a:r>
            <a:r>
              <a:rPr lang="en-GB" sz="1400" dirty="0">
                <a:solidFill>
                  <a:srgbClr val="000000"/>
                </a:solidFill>
              </a:rPr>
              <a:t> у </a:t>
            </a:r>
            <a:r>
              <a:rPr lang="en-GB" sz="1400" dirty="0" err="1">
                <a:solidFill>
                  <a:srgbClr val="000000"/>
                </a:solidFill>
              </a:rPr>
              <a:t>публікаціях</a:t>
            </a:r>
            <a:r>
              <a:rPr lang="en-GB" sz="1400" dirty="0">
                <a:solidFill>
                  <a:srgbClr val="000000"/>
                </a:solidFill>
              </a:rPr>
              <a:t> </a:t>
            </a:r>
            <a:r>
              <a:rPr lang="en-GB" sz="1400" dirty="0" err="1">
                <a:solidFill>
                  <a:srgbClr val="000000"/>
                </a:solidFill>
              </a:rPr>
              <a:t>можуть</a:t>
            </a:r>
            <a:r>
              <a:rPr lang="en-GB" sz="1400" dirty="0">
                <a:solidFill>
                  <a:srgbClr val="000000"/>
                </a:solidFill>
              </a:rPr>
              <a:t> </a:t>
            </a:r>
            <a:r>
              <a:rPr lang="en-GB" sz="1400" dirty="0" err="1">
                <a:solidFill>
                  <a:srgbClr val="000000"/>
                </a:solidFill>
              </a:rPr>
              <a:t>бути</a:t>
            </a:r>
            <a:r>
              <a:rPr lang="en-GB" sz="1400" dirty="0">
                <a:solidFill>
                  <a:srgbClr val="000000"/>
                </a:solidFill>
              </a:rPr>
              <a:t> </a:t>
            </a:r>
            <a:r>
              <a:rPr lang="en-GB" sz="1400" dirty="0" err="1">
                <a:solidFill>
                  <a:srgbClr val="000000"/>
                </a:solidFill>
              </a:rPr>
              <a:t>подані</a:t>
            </a:r>
            <a:r>
              <a:rPr lang="en-GB" sz="1400" dirty="0">
                <a:solidFill>
                  <a:srgbClr val="000000"/>
                </a:solidFill>
              </a:rPr>
              <a:t> </a:t>
            </a:r>
            <a:r>
              <a:rPr lang="en-GB" sz="1400" dirty="0" err="1">
                <a:solidFill>
                  <a:srgbClr val="000000"/>
                </a:solidFill>
              </a:rPr>
              <a:t>як</a:t>
            </a:r>
            <a:r>
              <a:rPr lang="en-GB" sz="1400" dirty="0">
                <a:solidFill>
                  <a:srgbClr val="000000"/>
                </a:solidFill>
              </a:rPr>
              <a:t> </a:t>
            </a:r>
            <a:r>
              <a:rPr lang="en-GB" sz="1400" dirty="0" err="1">
                <a:solidFill>
                  <a:srgbClr val="000000"/>
                </a:solidFill>
              </a:rPr>
              <a:t>частина</a:t>
            </a:r>
            <a:r>
              <a:rPr lang="en-GB" sz="1400" dirty="0">
                <a:solidFill>
                  <a:srgbClr val="000000"/>
                </a:solidFill>
              </a:rPr>
              <a:t> </a:t>
            </a:r>
            <a:r>
              <a:rPr lang="en-GB" sz="1400" dirty="0" err="1">
                <a:solidFill>
                  <a:srgbClr val="000000"/>
                </a:solidFill>
              </a:rPr>
              <a:t>депозиту</a:t>
            </a:r>
            <a:r>
              <a:rPr lang="en-GB" sz="1400" dirty="0">
                <a:solidFill>
                  <a:srgbClr val="000000"/>
                </a:solidFill>
              </a:rPr>
              <a:t>, </a:t>
            </a:r>
            <a:r>
              <a:rPr lang="en-GB" sz="1400" dirty="0" err="1">
                <a:solidFill>
                  <a:srgbClr val="000000"/>
                </a:solidFill>
              </a:rPr>
              <a:t>або</a:t>
            </a:r>
            <a:r>
              <a:rPr lang="en-GB" sz="1400" dirty="0">
                <a:solidFill>
                  <a:srgbClr val="000000"/>
                </a:solidFill>
              </a:rPr>
              <a:t> ж </a:t>
            </a:r>
            <a:r>
              <a:rPr lang="en-GB" sz="1400" dirty="0" err="1">
                <a:solidFill>
                  <a:srgbClr val="000000"/>
                </a:solidFill>
              </a:rPr>
              <a:t>як</a:t>
            </a:r>
            <a:r>
              <a:rPr lang="en-GB" sz="1400" dirty="0">
                <a:solidFill>
                  <a:srgbClr val="000000"/>
                </a:solidFill>
              </a:rPr>
              <a:t> </a:t>
            </a:r>
            <a:r>
              <a:rPr lang="en-GB" sz="1400" dirty="0" err="1">
                <a:solidFill>
                  <a:srgbClr val="000000"/>
                </a:solidFill>
              </a:rPr>
              <a:t>депозит</a:t>
            </a:r>
            <a:r>
              <a:rPr lang="en-GB" sz="1400" dirty="0">
                <a:solidFill>
                  <a:srgbClr val="000000"/>
                </a:solidFill>
              </a:rPr>
              <a:t>, </a:t>
            </a:r>
            <a:r>
              <a:rPr lang="en-GB" sz="1400" dirty="0" err="1">
                <a:solidFill>
                  <a:srgbClr val="000000"/>
                </a:solidFill>
              </a:rPr>
              <a:t>що</a:t>
            </a:r>
            <a:r>
              <a:rPr lang="en-GB" sz="1400" dirty="0">
                <a:solidFill>
                  <a:srgbClr val="000000"/>
                </a:solidFill>
              </a:rPr>
              <a:t> </a:t>
            </a:r>
            <a:r>
              <a:rPr lang="en-GB" sz="1400" dirty="0" err="1">
                <a:solidFill>
                  <a:srgbClr val="000000"/>
                </a:solidFill>
              </a:rPr>
              <a:t>містить</a:t>
            </a:r>
            <a:r>
              <a:rPr lang="en-GB" sz="1400" dirty="0">
                <a:solidFill>
                  <a:srgbClr val="000000"/>
                </a:solidFill>
              </a:rPr>
              <a:t> </a:t>
            </a:r>
            <a:r>
              <a:rPr lang="en-GB" sz="1400" dirty="0" err="1">
                <a:solidFill>
                  <a:srgbClr val="000000"/>
                </a:solidFill>
              </a:rPr>
              <a:t>виключно</a:t>
            </a:r>
            <a:r>
              <a:rPr lang="en-GB" sz="1400" dirty="0">
                <a:solidFill>
                  <a:srgbClr val="000000"/>
                </a:solidFill>
              </a:rPr>
              <a:t> </a:t>
            </a:r>
            <a:r>
              <a:rPr lang="en-GB" sz="1400" dirty="0" err="1">
                <a:solidFill>
                  <a:srgbClr val="000000"/>
                </a:solidFill>
              </a:rPr>
              <a:t>перелік</a:t>
            </a:r>
            <a:r>
              <a:rPr lang="en-GB" sz="1400" dirty="0">
                <a:solidFill>
                  <a:srgbClr val="000000"/>
                </a:solidFill>
              </a:rPr>
              <a:t> </a:t>
            </a:r>
            <a:r>
              <a:rPr lang="en-GB" sz="1400" dirty="0" err="1">
                <a:solidFill>
                  <a:srgbClr val="000000"/>
                </a:solidFill>
              </a:rPr>
              <a:t>використаної</a:t>
            </a:r>
            <a:r>
              <a:rPr lang="en-GB" sz="1400" dirty="0">
                <a:solidFill>
                  <a:srgbClr val="000000"/>
                </a:solidFill>
              </a:rPr>
              <a:t> </a:t>
            </a:r>
            <a:r>
              <a:rPr lang="en-GB" sz="1400" dirty="0" err="1">
                <a:solidFill>
                  <a:srgbClr val="000000"/>
                </a:solidFill>
              </a:rPr>
              <a:t>літератури</a:t>
            </a:r>
            <a:r>
              <a:rPr lang="en-GB" sz="1400" dirty="0">
                <a:solidFill>
                  <a:srgbClr val="000000"/>
                </a:solidFill>
              </a:rPr>
              <a:t>.</a:t>
            </a:r>
            <a:endParaRPr sz="1400" dirty="0">
              <a:solidFill>
                <a:srgbClr val="000000"/>
              </a:solidFill>
            </a:endParaRPr>
          </a:p>
          <a:p>
            <a:pPr marL="0" lvl="0" indent="0" algn="l" rtl="0">
              <a:lnSpc>
                <a:spcPct val="100000"/>
              </a:lnSpc>
              <a:spcBef>
                <a:spcPts val="0"/>
              </a:spcBef>
              <a:spcAft>
                <a:spcPts val="0"/>
              </a:spcAft>
              <a:buNone/>
            </a:pPr>
            <a:endParaRPr sz="1400" dirty="0">
              <a:solidFill>
                <a:srgbClr val="000000"/>
              </a:solidFill>
            </a:endParaRPr>
          </a:p>
          <a:p>
            <a:pPr marL="0" lvl="0" indent="0" algn="l" rtl="0">
              <a:lnSpc>
                <a:spcPct val="100000"/>
              </a:lnSpc>
              <a:spcBef>
                <a:spcPts val="0"/>
              </a:spcBef>
              <a:spcAft>
                <a:spcPts val="0"/>
              </a:spcAft>
              <a:buNone/>
            </a:pPr>
            <a:r>
              <a:rPr lang="en-GB" sz="1400" dirty="0" err="1">
                <a:solidFill>
                  <a:srgbClr val="000000"/>
                </a:solidFill>
              </a:rPr>
              <a:t>Передати</a:t>
            </a:r>
            <a:r>
              <a:rPr lang="en-GB" sz="1400" dirty="0">
                <a:solidFill>
                  <a:srgbClr val="000000"/>
                </a:solidFill>
              </a:rPr>
              <a:t> </a:t>
            </a:r>
            <a:r>
              <a:rPr lang="en-GB" sz="1400" dirty="0" err="1">
                <a:solidFill>
                  <a:srgbClr val="000000"/>
                </a:solidFill>
              </a:rPr>
              <a:t>метадані</a:t>
            </a:r>
            <a:r>
              <a:rPr lang="en-GB" sz="1400" dirty="0">
                <a:solidFill>
                  <a:srgbClr val="000000"/>
                </a:solidFill>
              </a:rPr>
              <a:t> </a:t>
            </a:r>
            <a:r>
              <a:rPr lang="en-GB" sz="1400" dirty="0" err="1">
                <a:solidFill>
                  <a:srgbClr val="000000"/>
                </a:solidFill>
              </a:rPr>
              <a:t>до</a:t>
            </a:r>
            <a:r>
              <a:rPr lang="en-GB" sz="1400" dirty="0">
                <a:solidFill>
                  <a:srgbClr val="000000"/>
                </a:solidFill>
              </a:rPr>
              <a:t> </a:t>
            </a:r>
            <a:r>
              <a:rPr lang="en-GB" sz="1400" dirty="0" err="1">
                <a:solidFill>
                  <a:srgbClr val="000000"/>
                </a:solidFill>
              </a:rPr>
              <a:t>Crossref</a:t>
            </a:r>
            <a:r>
              <a:rPr lang="en-GB" sz="1400" dirty="0">
                <a:solidFill>
                  <a:srgbClr val="000000"/>
                </a:solidFill>
              </a:rPr>
              <a:t> </a:t>
            </a:r>
            <a:r>
              <a:rPr lang="en-GB" sz="1400" dirty="0" err="1">
                <a:solidFill>
                  <a:srgbClr val="000000"/>
                </a:solidFill>
              </a:rPr>
              <a:t>можна</a:t>
            </a:r>
            <a:r>
              <a:rPr lang="en-GB" sz="1400" dirty="0">
                <a:solidFill>
                  <a:srgbClr val="000000"/>
                </a:solidFill>
              </a:rPr>
              <a:t> </a:t>
            </a:r>
            <a:r>
              <a:rPr lang="en-GB" sz="1400" dirty="0" err="1">
                <a:solidFill>
                  <a:srgbClr val="000000"/>
                </a:solidFill>
              </a:rPr>
              <a:t>за</a:t>
            </a:r>
            <a:r>
              <a:rPr lang="en-GB" sz="1400" dirty="0">
                <a:solidFill>
                  <a:srgbClr val="000000"/>
                </a:solidFill>
              </a:rPr>
              <a:t> </a:t>
            </a:r>
            <a:r>
              <a:rPr lang="en-GB" sz="1400" dirty="0" err="1">
                <a:solidFill>
                  <a:srgbClr val="000000"/>
                </a:solidFill>
              </a:rPr>
              <a:t>допомогою</a:t>
            </a:r>
            <a:r>
              <a:rPr lang="en-GB" sz="1400" dirty="0">
                <a:solidFill>
                  <a:srgbClr val="000000"/>
                </a:solidFill>
              </a:rPr>
              <a:t> Simple Text Query, </a:t>
            </a:r>
            <a:r>
              <a:rPr lang="en-GB" sz="1400" dirty="0" err="1">
                <a:solidFill>
                  <a:srgbClr val="000000"/>
                </a:solidFill>
              </a:rPr>
              <a:t>який</a:t>
            </a:r>
            <a:r>
              <a:rPr lang="en-GB" sz="1400" dirty="0">
                <a:solidFill>
                  <a:srgbClr val="000000"/>
                </a:solidFill>
              </a:rPr>
              <a:t> </a:t>
            </a:r>
            <a:r>
              <a:rPr lang="en-GB" sz="1400" dirty="0" err="1">
                <a:solidFill>
                  <a:srgbClr val="000000"/>
                </a:solidFill>
              </a:rPr>
              <a:t>дозволяє</a:t>
            </a:r>
            <a:r>
              <a:rPr lang="en-GB" sz="1400" dirty="0">
                <a:solidFill>
                  <a:srgbClr val="000000"/>
                </a:solidFill>
              </a:rPr>
              <a:t> </a:t>
            </a:r>
            <a:r>
              <a:rPr lang="en-GB" sz="1400" dirty="0" err="1">
                <a:solidFill>
                  <a:srgbClr val="000000"/>
                </a:solidFill>
              </a:rPr>
              <a:t>автоматично</a:t>
            </a:r>
            <a:r>
              <a:rPr lang="en-GB" sz="1400" dirty="0">
                <a:solidFill>
                  <a:srgbClr val="000000"/>
                </a:solidFill>
              </a:rPr>
              <a:t> </a:t>
            </a:r>
            <a:r>
              <a:rPr lang="en-GB" sz="1400" dirty="0" err="1">
                <a:solidFill>
                  <a:srgbClr val="000000"/>
                </a:solidFill>
              </a:rPr>
              <a:t>структурувати</a:t>
            </a:r>
            <a:r>
              <a:rPr lang="en-GB" sz="1400" dirty="0">
                <a:solidFill>
                  <a:srgbClr val="000000"/>
                </a:solidFill>
              </a:rPr>
              <a:t> </a:t>
            </a:r>
            <a:r>
              <a:rPr lang="en-GB" sz="1400" dirty="0" err="1">
                <a:solidFill>
                  <a:srgbClr val="000000"/>
                </a:solidFill>
              </a:rPr>
              <a:t>пристатейні</a:t>
            </a:r>
            <a:r>
              <a:rPr lang="en-GB" sz="1400" dirty="0">
                <a:solidFill>
                  <a:srgbClr val="000000"/>
                </a:solidFill>
              </a:rPr>
              <a:t> </a:t>
            </a:r>
            <a:r>
              <a:rPr lang="en-GB" sz="1400" dirty="0" err="1">
                <a:solidFill>
                  <a:srgbClr val="000000"/>
                </a:solidFill>
              </a:rPr>
              <a:t>списки</a:t>
            </a:r>
            <a:r>
              <a:rPr lang="en-GB" sz="1400" dirty="0">
                <a:solidFill>
                  <a:srgbClr val="000000"/>
                </a:solidFill>
              </a:rPr>
              <a:t> </a:t>
            </a:r>
            <a:r>
              <a:rPr lang="en-GB" sz="1400" dirty="0" err="1">
                <a:solidFill>
                  <a:srgbClr val="000000"/>
                </a:solidFill>
              </a:rPr>
              <a:t>літератури</a:t>
            </a:r>
            <a:r>
              <a:rPr lang="en-GB" sz="1400" dirty="0">
                <a:solidFill>
                  <a:srgbClr val="000000"/>
                </a:solidFill>
              </a:rPr>
              <a:t> у </a:t>
            </a:r>
            <a:r>
              <a:rPr lang="en-GB" sz="1400" dirty="0" err="1">
                <a:solidFill>
                  <a:srgbClr val="000000"/>
                </a:solidFill>
              </a:rPr>
              <a:t>вигляді</a:t>
            </a:r>
            <a:r>
              <a:rPr lang="en-GB" sz="1400" dirty="0">
                <a:solidFill>
                  <a:srgbClr val="000000"/>
                </a:solidFill>
              </a:rPr>
              <a:t> </a:t>
            </a:r>
            <a:r>
              <a:rPr lang="en-GB" sz="1400" dirty="0" err="1">
                <a:solidFill>
                  <a:srgbClr val="000000"/>
                </a:solidFill>
              </a:rPr>
              <a:t>метаданих</a:t>
            </a:r>
            <a:r>
              <a:rPr lang="en-GB" sz="1400" dirty="0">
                <a:solidFill>
                  <a:srgbClr val="000000"/>
                </a:solidFill>
              </a:rPr>
              <a:t> </a:t>
            </a:r>
            <a:r>
              <a:rPr lang="en-GB" sz="1400" dirty="0" err="1">
                <a:solidFill>
                  <a:srgbClr val="000000"/>
                </a:solidFill>
              </a:rPr>
              <a:t>із</a:t>
            </a:r>
            <a:r>
              <a:rPr lang="en-GB" sz="1400" dirty="0">
                <a:solidFill>
                  <a:srgbClr val="000000"/>
                </a:solidFill>
              </a:rPr>
              <a:t> DOI </a:t>
            </a:r>
            <a:r>
              <a:rPr lang="en-GB" sz="1400" dirty="0" err="1">
                <a:solidFill>
                  <a:srgbClr val="000000"/>
                </a:solidFill>
              </a:rPr>
              <a:t>та</a:t>
            </a:r>
            <a:r>
              <a:rPr lang="en-GB" sz="1400" dirty="0">
                <a:solidFill>
                  <a:srgbClr val="000000"/>
                </a:solidFill>
              </a:rPr>
              <a:t> </a:t>
            </a:r>
            <a:r>
              <a:rPr lang="en-GB" sz="1400" dirty="0" err="1">
                <a:solidFill>
                  <a:srgbClr val="000000"/>
                </a:solidFill>
              </a:rPr>
              <a:t>передавати</a:t>
            </a:r>
            <a:r>
              <a:rPr lang="en-GB" sz="1400" dirty="0">
                <a:solidFill>
                  <a:srgbClr val="000000"/>
                </a:solidFill>
              </a:rPr>
              <a:t> </a:t>
            </a:r>
            <a:r>
              <a:rPr lang="en-GB" sz="1400" dirty="0" err="1">
                <a:solidFill>
                  <a:srgbClr val="000000"/>
                </a:solidFill>
              </a:rPr>
              <a:t>депозит</a:t>
            </a:r>
            <a:r>
              <a:rPr lang="en-GB" sz="1400" dirty="0">
                <a:solidFill>
                  <a:srgbClr val="000000"/>
                </a:solidFill>
              </a:rPr>
              <a:t> у </a:t>
            </a:r>
            <a:r>
              <a:rPr lang="en-GB" sz="1400" dirty="0" err="1">
                <a:solidFill>
                  <a:srgbClr val="000000"/>
                </a:solidFill>
              </a:rPr>
              <a:t>Crossref</a:t>
            </a:r>
            <a:r>
              <a:rPr lang="en-GB" sz="1400" dirty="0">
                <a:solidFill>
                  <a:srgbClr val="000000"/>
                </a:solidFill>
              </a:rPr>
              <a:t>. </a:t>
            </a:r>
          </a:p>
          <a:p>
            <a:pPr marL="457200" lvl="0" indent="0" algn="l" rtl="0">
              <a:lnSpc>
                <a:spcPct val="100000"/>
              </a:lnSpc>
              <a:spcBef>
                <a:spcPts val="0"/>
              </a:spcBef>
              <a:spcAft>
                <a:spcPts val="0"/>
              </a:spcAft>
              <a:buNone/>
            </a:pPr>
            <a:endParaRPr sz="1400" dirty="0">
              <a:solidFill>
                <a:srgbClr val="000000"/>
              </a:solidFill>
            </a:endParaRPr>
          </a:p>
          <a:p>
            <a:pPr marL="0" lvl="0" indent="0" algn="l" rtl="0">
              <a:lnSpc>
                <a:spcPct val="100000"/>
              </a:lnSpc>
              <a:spcBef>
                <a:spcPts val="0"/>
              </a:spcBef>
              <a:spcAft>
                <a:spcPts val="0"/>
              </a:spcAft>
              <a:buNone/>
            </a:pPr>
            <a:endParaRPr sz="1400" dirty="0">
              <a:solidFill>
                <a:srgbClr val="000000"/>
              </a:solidFill>
            </a:endParaRPr>
          </a:p>
          <a:p>
            <a:pPr marL="0" lvl="0" indent="0" algn="l" rtl="0">
              <a:lnSpc>
                <a:spcPct val="100000"/>
              </a:lnSpc>
              <a:spcBef>
                <a:spcPts val="0"/>
              </a:spcBef>
              <a:spcAft>
                <a:spcPts val="0"/>
              </a:spcAft>
              <a:buNone/>
            </a:pPr>
            <a:endParaRPr sz="1400" dirty="0">
              <a:solidFill>
                <a:srgbClr val="000000"/>
              </a:solidFill>
            </a:endParaRPr>
          </a:p>
        </p:txBody>
      </p:sp>
      <p:pic>
        <p:nvPicPr>
          <p:cNvPr id="358" name="Google Shape;358;g1371c6703f0_0_45"/>
          <p:cNvPicPr preferRelativeResize="0"/>
          <p:nvPr/>
        </p:nvPicPr>
        <p:blipFill rotWithShape="1">
          <a:blip r:embed="rId3">
            <a:alphaModFix/>
          </a:blip>
          <a:srcRect l="33954" t="10006" r="35036" b="12479"/>
          <a:stretch/>
        </p:blipFill>
        <p:spPr>
          <a:xfrm>
            <a:off x="6163450" y="61548"/>
            <a:ext cx="2545426" cy="3578950"/>
          </a:xfrm>
          <a:prstGeom prst="rect">
            <a:avLst/>
          </a:prstGeom>
          <a:noFill/>
          <a:ln>
            <a:noFill/>
          </a:ln>
          <a:effectLst>
            <a:outerShdw blurRad="514350" dist="19050" dir="5400000" algn="bl" rotWithShape="0">
              <a:srgbClr val="000000">
                <a:alpha val="50000"/>
              </a:srgbClr>
            </a:outerShdw>
          </a:effectLst>
        </p:spPr>
      </p:pic>
      <p:sp>
        <p:nvSpPr>
          <p:cNvPr id="359" name="Google Shape;359;g1371c6703f0_0_45"/>
          <p:cNvSpPr txBox="1"/>
          <p:nvPr/>
        </p:nvSpPr>
        <p:spPr>
          <a:xfrm>
            <a:off x="6163450" y="3640498"/>
            <a:ext cx="2541935" cy="1415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dirty="0" err="1">
                <a:latin typeface="Source Sans Pro"/>
                <a:ea typeface="Source Sans Pro"/>
                <a:cs typeface="Source Sans Pro"/>
                <a:sym typeface="Source Sans Pro"/>
              </a:rPr>
              <a:t>Nazarovets</a:t>
            </a:r>
            <a:r>
              <a:rPr lang="en-GB" sz="1000" dirty="0">
                <a:latin typeface="Source Sans Pro"/>
                <a:ea typeface="Source Sans Pro"/>
                <a:cs typeface="Source Sans Pro"/>
                <a:sym typeface="Source Sans Pro"/>
              </a:rPr>
              <a:t>, </a:t>
            </a:r>
            <a:r>
              <a:rPr lang="en-GB" sz="1000" dirty="0" err="1">
                <a:latin typeface="Source Sans Pro"/>
                <a:ea typeface="Source Sans Pro"/>
                <a:cs typeface="Source Sans Pro"/>
                <a:sym typeface="Source Sans Pro"/>
              </a:rPr>
              <a:t>Serhii</a:t>
            </a:r>
            <a:r>
              <a:rPr lang="en-GB" sz="1000" dirty="0">
                <a:latin typeface="Source Sans Pro"/>
                <a:ea typeface="Source Sans Pro"/>
                <a:cs typeface="Source Sans Pro"/>
                <a:sym typeface="Source Sans Pro"/>
              </a:rPr>
              <a:t>, &amp; </a:t>
            </a:r>
            <a:r>
              <a:rPr lang="en-GB" sz="1000" dirty="0" err="1">
                <a:latin typeface="Source Sans Pro"/>
                <a:ea typeface="Source Sans Pro"/>
                <a:cs typeface="Source Sans Pro"/>
                <a:sym typeface="Source Sans Pro"/>
              </a:rPr>
              <a:t>Borysova</a:t>
            </a:r>
            <a:r>
              <a:rPr lang="en-GB" sz="1000" dirty="0">
                <a:latin typeface="Source Sans Pro"/>
                <a:ea typeface="Source Sans Pro"/>
                <a:cs typeface="Source Sans Pro"/>
                <a:sym typeface="Source Sans Pro"/>
              </a:rPr>
              <a:t>, </a:t>
            </a:r>
            <a:r>
              <a:rPr lang="en-GB" sz="1000" dirty="0" err="1">
                <a:latin typeface="Source Sans Pro"/>
                <a:ea typeface="Source Sans Pro"/>
                <a:cs typeface="Source Sans Pro"/>
                <a:sym typeface="Source Sans Pro"/>
              </a:rPr>
              <a:t>Tetiana</a:t>
            </a:r>
            <a:r>
              <a:rPr lang="en-GB" sz="1000" dirty="0">
                <a:latin typeface="Source Sans Pro"/>
                <a:ea typeface="Source Sans Pro"/>
                <a:cs typeface="Source Sans Pro"/>
                <a:sym typeface="Source Sans Pro"/>
              </a:rPr>
              <a:t>. (2019). </a:t>
            </a:r>
            <a:r>
              <a:rPr lang="en-GB" sz="1000" dirty="0" err="1">
                <a:latin typeface="Source Sans Pro"/>
                <a:ea typeface="Source Sans Pro"/>
                <a:cs typeface="Source Sans Pro"/>
                <a:sym typeface="Source Sans Pro"/>
              </a:rPr>
              <a:t>Відкритий</a:t>
            </a:r>
            <a:r>
              <a:rPr lang="en-GB" sz="1000" dirty="0">
                <a:latin typeface="Source Sans Pro"/>
                <a:ea typeface="Source Sans Pro"/>
                <a:cs typeface="Source Sans Pro"/>
                <a:sym typeface="Source Sans Pro"/>
              </a:rPr>
              <a:t> </a:t>
            </a:r>
            <a:r>
              <a:rPr lang="en-GB" sz="1000" dirty="0" err="1">
                <a:latin typeface="Source Sans Pro"/>
                <a:ea typeface="Source Sans Pro"/>
                <a:cs typeface="Source Sans Pro"/>
                <a:sym typeface="Source Sans Pro"/>
              </a:rPr>
              <a:t>доступ</a:t>
            </a:r>
            <a:r>
              <a:rPr lang="en-GB" sz="1000" dirty="0">
                <a:latin typeface="Source Sans Pro"/>
                <a:ea typeface="Source Sans Pro"/>
                <a:cs typeface="Source Sans Pro"/>
                <a:sym typeface="Source Sans Pro"/>
              </a:rPr>
              <a:t> </a:t>
            </a:r>
            <a:r>
              <a:rPr lang="en-GB" sz="1000" dirty="0" err="1">
                <a:latin typeface="Source Sans Pro"/>
                <a:ea typeface="Source Sans Pro"/>
                <a:cs typeface="Source Sans Pro"/>
                <a:sym typeface="Source Sans Pro"/>
              </a:rPr>
              <a:t>до</a:t>
            </a:r>
            <a:r>
              <a:rPr lang="en-GB" sz="1000" dirty="0">
                <a:latin typeface="Source Sans Pro"/>
                <a:ea typeface="Source Sans Pro"/>
                <a:cs typeface="Source Sans Pro"/>
                <a:sym typeface="Source Sans Pro"/>
              </a:rPr>
              <a:t> </a:t>
            </a:r>
            <a:r>
              <a:rPr lang="en-GB" sz="1000" dirty="0" err="1">
                <a:latin typeface="Source Sans Pro"/>
                <a:ea typeface="Source Sans Pro"/>
                <a:cs typeface="Source Sans Pro"/>
                <a:sym typeface="Source Sans Pro"/>
              </a:rPr>
              <a:t>наукових</a:t>
            </a:r>
            <a:r>
              <a:rPr lang="en-GB" sz="1000" dirty="0">
                <a:latin typeface="Source Sans Pro"/>
                <a:ea typeface="Source Sans Pro"/>
                <a:cs typeface="Source Sans Pro"/>
                <a:sym typeface="Source Sans Pro"/>
              </a:rPr>
              <a:t> </a:t>
            </a:r>
            <a:r>
              <a:rPr lang="en-GB" sz="1000" dirty="0" err="1">
                <a:latin typeface="Source Sans Pro"/>
                <a:ea typeface="Source Sans Pro"/>
                <a:cs typeface="Source Sans Pro"/>
                <a:sym typeface="Source Sans Pro"/>
              </a:rPr>
              <a:t>цитувань</a:t>
            </a:r>
            <a:r>
              <a:rPr lang="en-GB" sz="1000" dirty="0">
                <a:latin typeface="Source Sans Pro"/>
                <a:ea typeface="Source Sans Pro"/>
                <a:cs typeface="Source Sans Pro"/>
                <a:sym typeface="Source Sans Pro"/>
              </a:rPr>
              <a:t>. </a:t>
            </a:r>
            <a:r>
              <a:rPr lang="en-GB" sz="1000" dirty="0" err="1">
                <a:latin typeface="Source Sans Pro"/>
                <a:ea typeface="Source Sans Pro"/>
                <a:cs typeface="Source Sans Pro"/>
                <a:sym typeface="Source Sans Pro"/>
              </a:rPr>
              <a:t>Практичний</a:t>
            </a:r>
            <a:r>
              <a:rPr lang="en-GB" sz="1000" dirty="0">
                <a:latin typeface="Source Sans Pro"/>
                <a:ea typeface="Source Sans Pro"/>
                <a:cs typeface="Source Sans Pro"/>
                <a:sym typeface="Source Sans Pro"/>
              </a:rPr>
              <a:t> </a:t>
            </a:r>
            <a:r>
              <a:rPr lang="en-GB" sz="1000" dirty="0" err="1">
                <a:latin typeface="Source Sans Pro"/>
                <a:ea typeface="Source Sans Pro"/>
                <a:cs typeface="Source Sans Pro"/>
                <a:sym typeface="Source Sans Pro"/>
              </a:rPr>
              <a:t>посібник</a:t>
            </a:r>
            <a:r>
              <a:rPr lang="en-GB" sz="1000" dirty="0">
                <a:latin typeface="Source Sans Pro"/>
                <a:ea typeface="Source Sans Pro"/>
                <a:cs typeface="Source Sans Pro"/>
                <a:sym typeface="Source Sans Pro"/>
              </a:rPr>
              <a:t> (Version 4) [Computer software]. </a:t>
            </a:r>
            <a:r>
              <a:rPr lang="en-GB" sz="1000" dirty="0" err="1">
                <a:latin typeface="Source Sans Pro"/>
                <a:ea typeface="Source Sans Pro"/>
                <a:cs typeface="Source Sans Pro"/>
                <a:sym typeface="Source Sans Pro"/>
              </a:rPr>
              <a:t>Zenodo</a:t>
            </a:r>
            <a:r>
              <a:rPr lang="en-GB" sz="1000" dirty="0">
                <a:latin typeface="Source Sans Pro"/>
                <a:ea typeface="Source Sans Pro"/>
                <a:cs typeface="Source Sans Pro"/>
                <a:sym typeface="Source Sans Pro"/>
              </a:rPr>
              <a:t>. </a:t>
            </a:r>
            <a:r>
              <a:rPr lang="en-GB" sz="1000" dirty="0">
                <a:latin typeface="Source Sans Pro"/>
                <a:ea typeface="Source Sans Pro"/>
                <a:cs typeface="Source Sans Pro"/>
                <a:sym typeface="Source Sans Pro"/>
                <a:hlinkClick r:id="rId4"/>
              </a:rPr>
              <a:t>https://doi.org/10.5281/zenodo.2648786</a:t>
            </a:r>
            <a:r>
              <a:rPr lang="en-GB" sz="1000" dirty="0">
                <a:latin typeface="Source Sans Pro"/>
                <a:ea typeface="Source Sans Pro"/>
                <a:cs typeface="Source Sans Pro"/>
                <a:sym typeface="Source Sans Pro"/>
              </a:rPr>
              <a:t> </a:t>
            </a:r>
          </a:p>
          <a:p>
            <a:pPr lvl="0"/>
            <a:r>
              <a:rPr lang="en-US" sz="1000" b="1" dirty="0" err="1">
                <a:latin typeface="Source Sans Pro"/>
                <a:ea typeface="Source Sans Pro"/>
                <a:cs typeface="Source Sans Pro"/>
                <a:sym typeface="Source Sans Pro"/>
              </a:rPr>
              <a:t>Metadatamanager</a:t>
            </a:r>
            <a:r>
              <a:rPr lang="en-US" sz="1000" b="1" dirty="0">
                <a:latin typeface="Source Sans Pro"/>
                <a:ea typeface="Source Sans Pro"/>
                <a:cs typeface="Source Sans Pro"/>
                <a:sym typeface="Source Sans Pro"/>
              </a:rPr>
              <a:t> </a:t>
            </a:r>
            <a:r>
              <a:rPr lang="ru-RU" sz="1000" b="1" dirty="0">
                <a:latin typeface="Source Sans Pro"/>
                <a:ea typeface="Source Sans Pro"/>
                <a:cs typeface="Source Sans Pro"/>
                <a:sym typeface="Source Sans Pro"/>
              </a:rPr>
              <a:t>більше не підтримується, тому стало дуже незручно додавати списки літератури</a:t>
            </a:r>
            <a:endParaRPr sz="1000" b="1" dirty="0">
              <a:latin typeface="Source Sans Pro"/>
              <a:ea typeface="Source Sans Pro"/>
              <a:cs typeface="Source Sans Pro"/>
              <a:sym typeface="Source Sans Pro"/>
            </a:endParaRPr>
          </a:p>
        </p:txBody>
      </p:sp>
      <p:pic>
        <p:nvPicPr>
          <p:cNvPr id="360" name="Google Shape;360;g1371c6703f0_0_45"/>
          <p:cNvPicPr preferRelativeResize="0"/>
          <p:nvPr/>
        </p:nvPicPr>
        <p:blipFill>
          <a:blip r:embed="rId5">
            <a:alphaModFix/>
          </a:blip>
          <a:stretch>
            <a:fillRect/>
          </a:stretch>
        </p:blipFill>
        <p:spPr>
          <a:xfrm>
            <a:off x="4716738" y="569050"/>
            <a:ext cx="1077314" cy="4617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8"/>
          <p:cNvSpPr txBox="1">
            <a:spLocks noGrp="1"/>
          </p:cNvSpPr>
          <p:nvPr>
            <p:ph type="title"/>
          </p:nvPr>
        </p:nvSpPr>
        <p:spPr>
          <a:xfrm>
            <a:off x="729450" y="1322450"/>
            <a:ext cx="7688400" cy="2316900"/>
          </a:xfrm>
          <a:prstGeom prst="rect">
            <a:avLst/>
          </a:prstGeom>
          <a:noFill/>
          <a:ln>
            <a:noFill/>
          </a:ln>
        </p:spPr>
        <p:txBody>
          <a:bodyPr spcFirstLastPara="1" wrap="square" lIns="76025" tIns="76025" rIns="76025" bIns="76025" anchor="t" anchorCtr="0">
            <a:normAutofit/>
          </a:bodyPr>
          <a:lstStyle/>
          <a:p>
            <a:pPr marL="0" lvl="0" indent="0" algn="l" rtl="0">
              <a:lnSpc>
                <a:spcPct val="100000"/>
              </a:lnSpc>
              <a:spcBef>
                <a:spcPts val="0"/>
              </a:spcBef>
              <a:spcAft>
                <a:spcPts val="1600"/>
              </a:spcAft>
              <a:buSzPts val="5000"/>
              <a:buNone/>
            </a:pPr>
            <a:r>
              <a:rPr lang="en-GB"/>
              <a:t>Подання та опрацювання заявок</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grpSp>
        <p:nvGrpSpPr>
          <p:cNvPr id="370" name="Google Shape;370;p29"/>
          <p:cNvGrpSpPr/>
          <p:nvPr/>
        </p:nvGrpSpPr>
        <p:grpSpPr>
          <a:xfrm>
            <a:off x="1621339" y="693250"/>
            <a:ext cx="6150153" cy="4204148"/>
            <a:chOff x="835844" y="-30711"/>
            <a:chExt cx="6473164" cy="5117648"/>
          </a:xfrm>
        </p:grpSpPr>
        <p:sp>
          <p:nvSpPr>
            <p:cNvPr id="371" name="Google Shape;371;p29"/>
            <p:cNvSpPr/>
            <p:nvPr/>
          </p:nvSpPr>
          <p:spPr>
            <a:xfrm>
              <a:off x="1545783" y="-30711"/>
              <a:ext cx="5053500" cy="5053500"/>
            </a:xfrm>
            <a:custGeom>
              <a:avLst/>
              <a:gdLst/>
              <a:ahLst/>
              <a:cxnLst/>
              <a:rect l="l" t="t" r="r" b="b"/>
              <a:pathLst>
                <a:path w="120000" h="120000" extrusionOk="0">
                  <a:moveTo>
                    <a:pt x="76819" y="6103"/>
                  </a:moveTo>
                  <a:lnTo>
                    <a:pt x="76819" y="6103"/>
                  </a:lnTo>
                  <a:cubicBezTo>
                    <a:pt x="102030" y="13837"/>
                    <a:pt x="118569" y="37741"/>
                    <a:pt x="116771" y="63845"/>
                  </a:cubicBezTo>
                  <a:cubicBezTo>
                    <a:pt x="114972" y="89949"/>
                    <a:pt x="95308" y="111401"/>
                    <a:pt x="69271" y="115664"/>
                  </a:cubicBezTo>
                  <a:cubicBezTo>
                    <a:pt x="43234" y="119927"/>
                    <a:pt x="17658" y="105882"/>
                    <a:pt x="7490" y="81737"/>
                  </a:cubicBezTo>
                  <a:cubicBezTo>
                    <a:pt x="-2677" y="57593"/>
                    <a:pt x="5232" y="29685"/>
                    <a:pt x="26596" y="14326"/>
                  </a:cubicBezTo>
                  <a:lnTo>
                    <a:pt x="24817" y="11390"/>
                  </a:lnTo>
                  <a:lnTo>
                    <a:pt x="32361" y="14382"/>
                  </a:lnTo>
                  <a:lnTo>
                    <a:pt x="31673" y="22705"/>
                  </a:lnTo>
                  <a:lnTo>
                    <a:pt x="29894" y="19768"/>
                  </a:lnTo>
                  <a:lnTo>
                    <a:pt x="29894" y="19768"/>
                  </a:lnTo>
                  <a:cubicBezTo>
                    <a:pt x="10703" y="33361"/>
                    <a:pt x="3647" y="58014"/>
                    <a:pt x="12853" y="79301"/>
                  </a:cubicBezTo>
                  <a:cubicBezTo>
                    <a:pt x="22060" y="100588"/>
                    <a:pt x="45110" y="112916"/>
                    <a:pt x="68516" y="109071"/>
                  </a:cubicBezTo>
                  <a:cubicBezTo>
                    <a:pt x="91923" y="105226"/>
                    <a:pt x="109534" y="86218"/>
                    <a:pt x="111047" y="63170"/>
                  </a:cubicBezTo>
                  <a:cubicBezTo>
                    <a:pt x="112559" y="40122"/>
                    <a:pt x="97574" y="19091"/>
                    <a:pt x="74860" y="12381"/>
                  </a:cubicBezTo>
                  <a:close/>
                </a:path>
              </a:pathLst>
            </a:custGeom>
            <a:solidFill>
              <a:srgbClr val="F7D5C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29"/>
            <p:cNvSpPr/>
            <p:nvPr/>
          </p:nvSpPr>
          <p:spPr>
            <a:xfrm>
              <a:off x="2885326" y="1491"/>
              <a:ext cx="2374200" cy="1187100"/>
            </a:xfrm>
            <a:prstGeom prst="roundRect">
              <a:avLst>
                <a:gd name="adj" fmla="val 16667"/>
              </a:avLst>
            </a:prstGeom>
            <a:solidFill>
              <a:srgbClr val="ED7D31"/>
            </a:solidFill>
            <a:ln w="127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29"/>
            <p:cNvSpPr txBox="1"/>
            <p:nvPr/>
          </p:nvSpPr>
          <p:spPr>
            <a:xfrm>
              <a:off x="2943277" y="59442"/>
              <a:ext cx="2258400" cy="1071300"/>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GB" sz="1900" b="1" i="0" u="none" strike="noStrike" cap="none">
                  <a:solidFill>
                    <a:srgbClr val="FFFFFF"/>
                  </a:solidFill>
                  <a:latin typeface="Calibri"/>
                  <a:ea typeface="Calibri"/>
                  <a:cs typeface="Calibri"/>
                  <a:sym typeface="Calibri"/>
                </a:rPr>
                <a:t>Publisher/Editor</a:t>
              </a:r>
              <a:br>
                <a:rPr lang="en-GB" sz="1900" b="1" i="0" u="none" strike="noStrike" cap="none">
                  <a:solidFill>
                    <a:srgbClr val="FFFFFF"/>
                  </a:solidFill>
                  <a:latin typeface="Calibri"/>
                  <a:ea typeface="Calibri"/>
                  <a:cs typeface="Calibri"/>
                  <a:sym typeface="Calibri"/>
                </a:rPr>
              </a:br>
              <a:r>
                <a:rPr lang="en-GB" sz="1900" b="0" i="0" u="none" strike="noStrike" cap="none">
                  <a:solidFill>
                    <a:srgbClr val="FFFFFF"/>
                  </a:solidFill>
                  <a:latin typeface="Calibri"/>
                  <a:ea typeface="Calibri"/>
                  <a:cs typeface="Calibri"/>
                  <a:sym typeface="Calibri"/>
                </a:rPr>
                <a:t>Applies</a:t>
              </a:r>
              <a:endParaRPr sz="1900" b="0" i="0" u="none" strike="noStrike" cap="none">
                <a:solidFill>
                  <a:srgbClr val="FFFFFF"/>
                </a:solidFill>
                <a:latin typeface="Calibri"/>
                <a:ea typeface="Calibri"/>
                <a:cs typeface="Calibri"/>
                <a:sym typeface="Calibri"/>
              </a:endParaRPr>
            </a:p>
          </p:txBody>
        </p:sp>
        <p:sp>
          <p:nvSpPr>
            <p:cNvPr id="374" name="Google Shape;374;p29"/>
            <p:cNvSpPr/>
            <p:nvPr/>
          </p:nvSpPr>
          <p:spPr>
            <a:xfrm>
              <a:off x="4934808" y="1490526"/>
              <a:ext cx="2374200" cy="1187100"/>
            </a:xfrm>
            <a:prstGeom prst="roundRect">
              <a:avLst>
                <a:gd name="adj" fmla="val 16667"/>
              </a:avLst>
            </a:prstGeom>
            <a:solidFill>
              <a:srgbClr val="A5A5A5"/>
            </a:solidFill>
            <a:ln w="127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29"/>
            <p:cNvSpPr txBox="1"/>
            <p:nvPr/>
          </p:nvSpPr>
          <p:spPr>
            <a:xfrm>
              <a:off x="4992759" y="1548477"/>
              <a:ext cx="2258400" cy="1071300"/>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GB" sz="1900" b="1" i="0" u="none" strike="noStrike" cap="none">
                  <a:solidFill>
                    <a:srgbClr val="FFFFFF"/>
                  </a:solidFill>
                  <a:latin typeface="Calibri"/>
                  <a:ea typeface="Calibri"/>
                  <a:cs typeface="Calibri"/>
                  <a:sym typeface="Calibri"/>
                </a:rPr>
                <a:t>DOAJ Triage Team</a:t>
              </a:r>
              <a:br>
                <a:rPr lang="en-GB" sz="1900" b="1" i="0" u="none" strike="noStrike" cap="none">
                  <a:solidFill>
                    <a:srgbClr val="FFFFFF"/>
                  </a:solidFill>
                  <a:latin typeface="Calibri"/>
                  <a:ea typeface="Calibri"/>
                  <a:cs typeface="Calibri"/>
                  <a:sym typeface="Calibri"/>
                </a:rPr>
              </a:br>
              <a:r>
                <a:rPr lang="en-GB" sz="1900" b="0" i="0" u="none" strike="noStrike" cap="none">
                  <a:solidFill>
                    <a:srgbClr val="FFFFFF"/>
                  </a:solidFill>
                  <a:latin typeface="Calibri"/>
                  <a:ea typeface="Calibri"/>
                  <a:cs typeface="Calibri"/>
                  <a:sym typeface="Calibri"/>
                </a:rPr>
                <a:t>Assess/ISSN</a:t>
              </a:r>
              <a:endParaRPr sz="1900" b="0" i="0" u="none" strike="noStrike" cap="none">
                <a:solidFill>
                  <a:srgbClr val="FFFFFF"/>
                </a:solidFill>
                <a:latin typeface="Calibri"/>
                <a:ea typeface="Calibri"/>
                <a:cs typeface="Calibri"/>
                <a:sym typeface="Calibri"/>
              </a:endParaRPr>
            </a:p>
          </p:txBody>
        </p:sp>
        <p:sp>
          <p:nvSpPr>
            <p:cNvPr id="376" name="Google Shape;376;p29"/>
            <p:cNvSpPr/>
            <p:nvPr/>
          </p:nvSpPr>
          <p:spPr>
            <a:xfrm>
              <a:off x="4151975" y="3899837"/>
              <a:ext cx="2374200" cy="1187100"/>
            </a:xfrm>
            <a:prstGeom prst="roundRect">
              <a:avLst>
                <a:gd name="adj" fmla="val 16667"/>
              </a:avLst>
            </a:prstGeom>
            <a:solidFill>
              <a:srgbClr val="FFC000"/>
            </a:solidFill>
            <a:ln w="127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29"/>
            <p:cNvSpPr txBox="1"/>
            <p:nvPr/>
          </p:nvSpPr>
          <p:spPr>
            <a:xfrm>
              <a:off x="4209921" y="3957786"/>
              <a:ext cx="2374200" cy="1071300"/>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GB" sz="1900" b="1" i="0" u="none" strike="noStrike" cap="none">
                  <a:solidFill>
                    <a:srgbClr val="FFFFFF"/>
                  </a:solidFill>
                  <a:latin typeface="Calibri"/>
                  <a:ea typeface="Calibri"/>
                  <a:cs typeface="Calibri"/>
                  <a:sym typeface="Calibri"/>
                </a:rPr>
                <a:t>DOAJ Editorial Team</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65"/>
                </a:spcBef>
                <a:spcAft>
                  <a:spcPts val="0"/>
                </a:spcAft>
                <a:buClr>
                  <a:srgbClr val="000000"/>
                </a:buClr>
                <a:buSzPts val="1900"/>
                <a:buFont typeface="Arial"/>
                <a:buNone/>
              </a:pPr>
              <a:r>
                <a:rPr lang="en-GB" sz="1900" b="0" i="0" u="none" strike="noStrike" cap="none">
                  <a:solidFill>
                    <a:srgbClr val="FFFFFF"/>
                  </a:solidFill>
                  <a:latin typeface="Calibri"/>
                  <a:ea typeface="Calibri"/>
                  <a:cs typeface="Calibri"/>
                  <a:sym typeface="Calibri"/>
                </a:rPr>
                <a:t>Evaluate &amp; Recommend</a:t>
              </a:r>
              <a:endParaRPr sz="1900" b="0" i="0" u="none" strike="noStrike" cap="none">
                <a:solidFill>
                  <a:srgbClr val="FFFFFF"/>
                </a:solidFill>
                <a:latin typeface="Calibri"/>
                <a:ea typeface="Calibri"/>
                <a:cs typeface="Calibri"/>
                <a:sym typeface="Calibri"/>
              </a:endParaRPr>
            </a:p>
          </p:txBody>
        </p:sp>
        <p:sp>
          <p:nvSpPr>
            <p:cNvPr id="378" name="Google Shape;378;p29"/>
            <p:cNvSpPr/>
            <p:nvPr/>
          </p:nvSpPr>
          <p:spPr>
            <a:xfrm>
              <a:off x="1618676" y="3899837"/>
              <a:ext cx="2374200" cy="1187100"/>
            </a:xfrm>
            <a:prstGeom prst="roundRect">
              <a:avLst>
                <a:gd name="adj" fmla="val 16667"/>
              </a:avLst>
            </a:prstGeom>
            <a:solidFill>
              <a:srgbClr val="4372C3"/>
            </a:solidFill>
            <a:ln w="127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29"/>
            <p:cNvSpPr txBox="1"/>
            <p:nvPr/>
          </p:nvSpPr>
          <p:spPr>
            <a:xfrm>
              <a:off x="1676627" y="3957788"/>
              <a:ext cx="2258400" cy="1071300"/>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GB" sz="1900" b="1" i="0" u="none" strike="noStrike" cap="none">
                  <a:solidFill>
                    <a:srgbClr val="FFFFFF"/>
                  </a:solidFill>
                  <a:latin typeface="Calibri"/>
                  <a:ea typeface="Calibri"/>
                  <a:cs typeface="Calibri"/>
                  <a:sym typeface="Calibri"/>
                </a:rPr>
                <a:t>DOAJ Editor</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65"/>
                </a:spcBef>
                <a:spcAft>
                  <a:spcPts val="0"/>
                </a:spcAft>
                <a:buClr>
                  <a:srgbClr val="000000"/>
                </a:buClr>
                <a:buSzPts val="1900"/>
                <a:buFont typeface="Arial"/>
                <a:buNone/>
              </a:pPr>
              <a:r>
                <a:rPr lang="en-GB" sz="1900" b="0" i="0" u="none" strike="noStrike" cap="none">
                  <a:solidFill>
                    <a:srgbClr val="FFFFFF"/>
                  </a:solidFill>
                  <a:latin typeface="Calibri"/>
                  <a:ea typeface="Calibri"/>
                  <a:cs typeface="Calibri"/>
                  <a:sym typeface="Calibri"/>
                </a:rPr>
                <a:t>Final Decision</a:t>
              </a:r>
              <a:endParaRPr sz="1900" b="0" i="0" u="none" strike="noStrike" cap="none">
                <a:solidFill>
                  <a:srgbClr val="FFFFFF"/>
                </a:solidFill>
                <a:latin typeface="Calibri"/>
                <a:ea typeface="Calibri"/>
                <a:cs typeface="Calibri"/>
                <a:sym typeface="Calibri"/>
              </a:endParaRPr>
            </a:p>
          </p:txBody>
        </p:sp>
        <p:sp>
          <p:nvSpPr>
            <p:cNvPr id="380" name="Google Shape;380;p29"/>
            <p:cNvSpPr/>
            <p:nvPr/>
          </p:nvSpPr>
          <p:spPr>
            <a:xfrm>
              <a:off x="835844" y="1490526"/>
              <a:ext cx="2374200" cy="1187100"/>
            </a:xfrm>
            <a:prstGeom prst="roundRect">
              <a:avLst>
                <a:gd name="adj" fmla="val 16667"/>
              </a:avLst>
            </a:prstGeom>
            <a:solidFill>
              <a:srgbClr val="70AD47"/>
            </a:solidFill>
            <a:ln w="127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29"/>
            <p:cNvSpPr txBox="1"/>
            <p:nvPr/>
          </p:nvSpPr>
          <p:spPr>
            <a:xfrm>
              <a:off x="893795" y="1548477"/>
              <a:ext cx="2258400" cy="1071300"/>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GB" sz="1900" b="0" i="0" u="none" strike="noStrike" cap="none">
                  <a:solidFill>
                    <a:srgbClr val="FFFFFF"/>
                  </a:solidFill>
                  <a:latin typeface="Calibri"/>
                  <a:ea typeface="Calibri"/>
                  <a:cs typeface="Calibri"/>
                  <a:sym typeface="Calibri"/>
                </a:rPr>
                <a:t>Feedback to</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65"/>
                </a:spcBef>
                <a:spcAft>
                  <a:spcPts val="0"/>
                </a:spcAft>
                <a:buClr>
                  <a:srgbClr val="000000"/>
                </a:buClr>
                <a:buSzPts val="1900"/>
                <a:buFont typeface="Arial"/>
                <a:buNone/>
              </a:pPr>
              <a:r>
                <a:rPr lang="en-GB" sz="1900" b="1" i="0" u="none" strike="noStrike" cap="none">
                  <a:solidFill>
                    <a:srgbClr val="FFFFFF"/>
                  </a:solidFill>
                  <a:latin typeface="Calibri"/>
                  <a:ea typeface="Calibri"/>
                  <a:cs typeface="Calibri"/>
                  <a:sym typeface="Calibri"/>
                </a:rPr>
                <a:t>Publisher/Editor</a:t>
              </a:r>
              <a:endParaRPr sz="1900" b="1" i="0" u="none" strike="noStrike" cap="none">
                <a:solidFill>
                  <a:srgbClr val="FFFFFF"/>
                </a:solidFill>
                <a:latin typeface="Calibri"/>
                <a:ea typeface="Calibri"/>
                <a:cs typeface="Calibri"/>
                <a:sym typeface="Calibri"/>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0"/>
          <p:cNvSpPr txBox="1">
            <a:spLocks noGrp="1"/>
          </p:cNvSpPr>
          <p:nvPr>
            <p:ph type="title"/>
          </p:nvPr>
        </p:nvSpPr>
        <p:spPr>
          <a:xfrm>
            <a:off x="727650" y="792600"/>
            <a:ext cx="7688700" cy="535200"/>
          </a:xfrm>
          <a:prstGeom prst="rect">
            <a:avLst/>
          </a:prstGeom>
          <a:noFill/>
          <a:ln>
            <a:noFill/>
          </a:ln>
        </p:spPr>
        <p:txBody>
          <a:bodyPr spcFirstLastPara="1" wrap="square" lIns="76025" tIns="76025" rIns="76025" bIns="76025" anchor="t" anchorCtr="0">
            <a:noAutofit/>
          </a:bodyPr>
          <a:lstStyle/>
          <a:p>
            <a:pPr marL="0" lvl="0" indent="0" algn="ctr" rtl="0">
              <a:lnSpc>
                <a:spcPct val="100000"/>
              </a:lnSpc>
              <a:spcBef>
                <a:spcPts val="0"/>
              </a:spcBef>
              <a:spcAft>
                <a:spcPts val="0"/>
              </a:spcAft>
              <a:buSzPts val="2200"/>
              <a:buNone/>
            </a:pPr>
            <a:r>
              <a:rPr lang="en-GB">
                <a:solidFill>
                  <a:schemeClr val="accent2"/>
                </a:solidFill>
              </a:rPr>
              <a:t>DOAJ статистика 2021</a:t>
            </a:r>
            <a:endParaRPr>
              <a:solidFill>
                <a:schemeClr val="accent2"/>
              </a:solidFill>
            </a:endParaRPr>
          </a:p>
        </p:txBody>
      </p:sp>
      <p:sp>
        <p:nvSpPr>
          <p:cNvPr id="387" name="Google Shape;387;p30"/>
          <p:cNvSpPr txBox="1">
            <a:spLocks noGrp="1"/>
          </p:cNvSpPr>
          <p:nvPr>
            <p:ph type="body" idx="1"/>
          </p:nvPr>
        </p:nvSpPr>
        <p:spPr>
          <a:xfrm>
            <a:off x="1380225" y="3444350"/>
            <a:ext cx="2194800" cy="1181100"/>
          </a:xfrm>
          <a:prstGeom prst="rect">
            <a:avLst/>
          </a:prstGeom>
          <a:noFill/>
          <a:ln>
            <a:noFill/>
          </a:ln>
        </p:spPr>
        <p:txBody>
          <a:bodyPr spcFirstLastPara="1" wrap="square" lIns="76025" tIns="76025" rIns="76025" bIns="76025" anchor="t" anchorCtr="0">
            <a:spAutoFit/>
          </a:bodyPr>
          <a:lstStyle/>
          <a:p>
            <a:pPr marL="0" lvl="0" indent="0" algn="l" rtl="0">
              <a:lnSpc>
                <a:spcPct val="115000"/>
              </a:lnSpc>
              <a:spcBef>
                <a:spcPts val="0"/>
              </a:spcBef>
              <a:spcAft>
                <a:spcPts val="0"/>
              </a:spcAft>
              <a:buSzPts val="1500"/>
              <a:buNone/>
            </a:pPr>
            <a:r>
              <a:rPr lang="en-GB" sz="3000">
                <a:latin typeface="Spectral ExtraBold"/>
                <a:ea typeface="Spectral ExtraBold"/>
                <a:cs typeface="Spectral ExtraBold"/>
                <a:sym typeface="Spectral ExtraBold"/>
              </a:rPr>
              <a:t>&lt;3 місяці</a:t>
            </a:r>
            <a:endParaRPr sz="3000">
              <a:latin typeface="Spectral ExtraBold"/>
              <a:ea typeface="Spectral ExtraBold"/>
              <a:cs typeface="Spectral ExtraBold"/>
              <a:sym typeface="Spectral ExtraBold"/>
            </a:endParaRPr>
          </a:p>
          <a:p>
            <a:pPr marL="0" lvl="0" indent="0" algn="ctr" rtl="0">
              <a:lnSpc>
                <a:spcPct val="115000"/>
              </a:lnSpc>
              <a:spcBef>
                <a:spcPts val="0"/>
              </a:spcBef>
              <a:spcAft>
                <a:spcPts val="0"/>
              </a:spcAft>
              <a:buSzPts val="1500"/>
              <a:buNone/>
            </a:pPr>
            <a:r>
              <a:rPr lang="en-GB"/>
              <a:t>СЕРЕДНЯ ТРИВАЛІСТЬ РОЗГЛЯДУ ЗАЯВКИ</a:t>
            </a:r>
            <a:endParaRPr/>
          </a:p>
        </p:txBody>
      </p:sp>
      <p:sp>
        <p:nvSpPr>
          <p:cNvPr id="388" name="Google Shape;388;p30"/>
          <p:cNvSpPr txBox="1">
            <a:spLocks noGrp="1"/>
          </p:cNvSpPr>
          <p:nvPr>
            <p:ph type="body" idx="1"/>
          </p:nvPr>
        </p:nvSpPr>
        <p:spPr>
          <a:xfrm>
            <a:off x="5781175" y="1795525"/>
            <a:ext cx="1951800" cy="1181100"/>
          </a:xfrm>
          <a:prstGeom prst="rect">
            <a:avLst/>
          </a:prstGeom>
          <a:noFill/>
          <a:ln>
            <a:noFill/>
          </a:ln>
        </p:spPr>
        <p:txBody>
          <a:bodyPr spcFirstLastPara="1" wrap="square" lIns="76025" tIns="76025" rIns="76025" bIns="76025" anchor="t" anchorCtr="0">
            <a:spAutoFit/>
          </a:bodyPr>
          <a:lstStyle/>
          <a:p>
            <a:pPr marL="0" lvl="0" indent="0" algn="l" rtl="0">
              <a:lnSpc>
                <a:spcPct val="115000"/>
              </a:lnSpc>
              <a:spcBef>
                <a:spcPts val="0"/>
              </a:spcBef>
              <a:spcAft>
                <a:spcPts val="0"/>
              </a:spcAft>
              <a:buSzPts val="1500"/>
              <a:buNone/>
            </a:pPr>
            <a:r>
              <a:rPr lang="en-GB" sz="3000">
                <a:latin typeface="Spectral ExtraBold"/>
                <a:ea typeface="Spectral ExtraBold"/>
                <a:cs typeface="Spectral ExtraBold"/>
                <a:sym typeface="Spectral ExtraBold"/>
              </a:rPr>
              <a:t>35%</a:t>
            </a:r>
            <a:endParaRPr sz="3000">
              <a:latin typeface="Spectral ExtraBold"/>
              <a:ea typeface="Spectral ExtraBold"/>
              <a:cs typeface="Spectral ExtraBold"/>
              <a:sym typeface="Spectral ExtraBold"/>
            </a:endParaRPr>
          </a:p>
          <a:p>
            <a:pPr marL="0" lvl="0" indent="0" algn="l" rtl="0">
              <a:lnSpc>
                <a:spcPct val="115000"/>
              </a:lnSpc>
              <a:spcBef>
                <a:spcPts val="0"/>
              </a:spcBef>
              <a:spcAft>
                <a:spcPts val="0"/>
              </a:spcAft>
              <a:buSzPts val="1500"/>
              <a:buNone/>
            </a:pPr>
            <a:r>
              <a:rPr lang="en-GB"/>
              <a:t>ВІДСОТОК УСПІШНИХ ЗАЯВОК</a:t>
            </a:r>
            <a:endParaRPr/>
          </a:p>
        </p:txBody>
      </p:sp>
      <p:sp>
        <p:nvSpPr>
          <p:cNvPr id="389" name="Google Shape;389;p30"/>
          <p:cNvSpPr txBox="1">
            <a:spLocks noGrp="1"/>
          </p:cNvSpPr>
          <p:nvPr>
            <p:ph type="body" idx="1"/>
          </p:nvPr>
        </p:nvSpPr>
        <p:spPr>
          <a:xfrm>
            <a:off x="5781175" y="3577100"/>
            <a:ext cx="3020100" cy="915600"/>
          </a:xfrm>
          <a:prstGeom prst="rect">
            <a:avLst/>
          </a:prstGeom>
          <a:noFill/>
          <a:ln>
            <a:noFill/>
          </a:ln>
        </p:spPr>
        <p:txBody>
          <a:bodyPr spcFirstLastPara="1" wrap="square" lIns="76025" tIns="76025" rIns="76025" bIns="76025" anchor="t" anchorCtr="0">
            <a:spAutoFit/>
          </a:bodyPr>
          <a:lstStyle/>
          <a:p>
            <a:pPr marL="0" lvl="0" indent="0" algn="l" rtl="0">
              <a:lnSpc>
                <a:spcPct val="115000"/>
              </a:lnSpc>
              <a:spcBef>
                <a:spcPts val="0"/>
              </a:spcBef>
              <a:spcAft>
                <a:spcPts val="0"/>
              </a:spcAft>
              <a:buSzPts val="1500"/>
              <a:buNone/>
            </a:pPr>
            <a:r>
              <a:rPr lang="en-GB" sz="3000">
                <a:solidFill>
                  <a:schemeClr val="accent1"/>
                </a:solidFill>
                <a:latin typeface="Spectral ExtraBold"/>
                <a:ea typeface="Spectral ExtraBold"/>
                <a:cs typeface="Spectral ExtraBold"/>
                <a:sym typeface="Spectral ExtraBold"/>
              </a:rPr>
              <a:t>&gt;120</a:t>
            </a:r>
            <a:endParaRPr sz="3000">
              <a:solidFill>
                <a:schemeClr val="accent1"/>
              </a:solidFill>
              <a:latin typeface="Spectral ExtraBold"/>
              <a:ea typeface="Spectral ExtraBold"/>
              <a:cs typeface="Spectral ExtraBold"/>
              <a:sym typeface="Spectral ExtraBold"/>
            </a:endParaRPr>
          </a:p>
          <a:p>
            <a:pPr marL="0" lvl="0" indent="0" algn="l" rtl="0">
              <a:lnSpc>
                <a:spcPct val="115000"/>
              </a:lnSpc>
              <a:spcBef>
                <a:spcPts val="0"/>
              </a:spcBef>
              <a:spcAft>
                <a:spcPts val="0"/>
              </a:spcAft>
              <a:buSzPts val="1500"/>
              <a:buNone/>
            </a:pPr>
            <a:r>
              <a:rPr lang="en-GB">
                <a:solidFill>
                  <a:schemeClr val="accent1"/>
                </a:solidFill>
              </a:rPr>
              <a:t>РЕДАКТОРИ &amp; ВОЛОНТЕРИ</a:t>
            </a:r>
            <a:endParaRPr>
              <a:solidFill>
                <a:schemeClr val="accent1"/>
              </a:solidFill>
            </a:endParaRPr>
          </a:p>
        </p:txBody>
      </p:sp>
      <p:sp>
        <p:nvSpPr>
          <p:cNvPr id="390" name="Google Shape;390;p30"/>
          <p:cNvSpPr txBox="1">
            <a:spLocks noGrp="1"/>
          </p:cNvSpPr>
          <p:nvPr>
            <p:ph type="body" idx="1"/>
          </p:nvPr>
        </p:nvSpPr>
        <p:spPr>
          <a:xfrm>
            <a:off x="1559350" y="1928275"/>
            <a:ext cx="2316600" cy="915600"/>
          </a:xfrm>
          <a:prstGeom prst="rect">
            <a:avLst/>
          </a:prstGeom>
          <a:noFill/>
          <a:ln>
            <a:noFill/>
          </a:ln>
        </p:spPr>
        <p:txBody>
          <a:bodyPr spcFirstLastPara="1" wrap="square" lIns="76025" tIns="76025" rIns="76025" bIns="76025" anchor="t" anchorCtr="0">
            <a:spAutoFit/>
          </a:bodyPr>
          <a:lstStyle/>
          <a:p>
            <a:pPr marL="0" lvl="0" indent="0" algn="l" rtl="0">
              <a:lnSpc>
                <a:spcPct val="115000"/>
              </a:lnSpc>
              <a:spcBef>
                <a:spcPts val="0"/>
              </a:spcBef>
              <a:spcAft>
                <a:spcPts val="0"/>
              </a:spcAft>
              <a:buSzPts val="1500"/>
              <a:buNone/>
            </a:pPr>
            <a:r>
              <a:rPr lang="en-GB" sz="3000">
                <a:solidFill>
                  <a:schemeClr val="accent1"/>
                </a:solidFill>
                <a:latin typeface="Spectral ExtraBold"/>
                <a:ea typeface="Spectral ExtraBold"/>
                <a:cs typeface="Spectral ExtraBold"/>
                <a:sym typeface="Spectral ExtraBold"/>
              </a:rPr>
              <a:t>&gt;10,000</a:t>
            </a:r>
            <a:endParaRPr sz="3000">
              <a:solidFill>
                <a:schemeClr val="accent1"/>
              </a:solidFill>
              <a:latin typeface="Spectral ExtraBold"/>
              <a:ea typeface="Spectral ExtraBold"/>
              <a:cs typeface="Spectral ExtraBold"/>
              <a:sym typeface="Spectral ExtraBold"/>
            </a:endParaRPr>
          </a:p>
          <a:p>
            <a:pPr marL="0" lvl="0" indent="0" algn="l" rtl="0">
              <a:lnSpc>
                <a:spcPct val="115000"/>
              </a:lnSpc>
              <a:spcBef>
                <a:spcPts val="0"/>
              </a:spcBef>
              <a:spcAft>
                <a:spcPts val="0"/>
              </a:spcAft>
              <a:buSzPts val="1500"/>
              <a:buNone/>
            </a:pPr>
            <a:r>
              <a:rPr lang="en-GB">
                <a:solidFill>
                  <a:schemeClr val="accent1"/>
                </a:solidFill>
              </a:rPr>
              <a:t>ЗАЯВОК &amp; ОНОВЛЕНЬ</a:t>
            </a:r>
            <a:endParaRPr>
              <a:solidFill>
                <a:schemeClr val="accent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1"/>
          <p:cNvSpPr txBox="1">
            <a:spLocks noGrp="1"/>
          </p:cNvSpPr>
          <p:nvPr>
            <p:ph type="title"/>
          </p:nvPr>
        </p:nvSpPr>
        <p:spPr>
          <a:xfrm>
            <a:off x="729450" y="1322450"/>
            <a:ext cx="7688400" cy="2316900"/>
          </a:xfrm>
          <a:prstGeom prst="rect">
            <a:avLst/>
          </a:prstGeom>
          <a:noFill/>
          <a:ln>
            <a:noFill/>
          </a:ln>
        </p:spPr>
        <p:txBody>
          <a:bodyPr spcFirstLastPara="1" wrap="square" lIns="76025" tIns="76025" rIns="76025" bIns="76025" anchor="t" anchorCtr="0">
            <a:normAutofit/>
          </a:bodyPr>
          <a:lstStyle/>
          <a:p>
            <a:pPr marL="0" lvl="0" indent="0" algn="l" rtl="0">
              <a:lnSpc>
                <a:spcPct val="100000"/>
              </a:lnSpc>
              <a:spcBef>
                <a:spcPts val="0"/>
              </a:spcBef>
              <a:spcAft>
                <a:spcPts val="1600"/>
              </a:spcAft>
              <a:buSzPts val="5000"/>
              <a:buNone/>
            </a:pPr>
            <a:r>
              <a:rPr lang="en-GB"/>
              <a:t>Поширені причини відмови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2"/>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a:solidFill>
                  <a:schemeClr val="accent2"/>
                </a:solidFill>
              </a:rPr>
              <a:t>Відмови на етапі відбору </a:t>
            </a:r>
            <a:endParaRPr>
              <a:solidFill>
                <a:schemeClr val="accent2"/>
              </a:solidFill>
            </a:endParaRPr>
          </a:p>
        </p:txBody>
      </p:sp>
      <p:sp>
        <p:nvSpPr>
          <p:cNvPr id="401" name="Google Shape;401;p32"/>
          <p:cNvSpPr txBox="1">
            <a:spLocks noGrp="1"/>
          </p:cNvSpPr>
          <p:nvPr>
            <p:ph type="body" idx="1"/>
          </p:nvPr>
        </p:nvSpPr>
        <p:spPr>
          <a:xfrm>
            <a:off x="727650" y="1008700"/>
            <a:ext cx="7688700" cy="28854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r>
              <a:rPr lang="en-GB" sz="1800"/>
              <a:t>Журнал не підтримує політику Відкритого Доступу (частково підтримує)</a:t>
            </a:r>
            <a:endParaRPr sz="1800"/>
          </a:p>
          <a:p>
            <a:pPr marL="457200" lvl="0" indent="-342900" algn="l" rtl="0">
              <a:lnSpc>
                <a:spcPct val="150000"/>
              </a:lnSpc>
              <a:spcBef>
                <a:spcPts val="0"/>
              </a:spcBef>
              <a:spcAft>
                <a:spcPts val="0"/>
              </a:spcAft>
              <a:buSzPts val="1800"/>
              <a:buChar char="●"/>
            </a:pPr>
            <a:r>
              <a:rPr lang="en-GB" sz="1800"/>
              <a:t>ISSN журналу не зареєстровано на </a:t>
            </a:r>
            <a:r>
              <a:rPr lang="en-GB" sz="1800">
                <a:solidFill>
                  <a:schemeClr val="accent4"/>
                </a:solidFill>
              </a:rPr>
              <a:t>issn.org</a:t>
            </a:r>
            <a:endParaRPr sz="1800">
              <a:solidFill>
                <a:schemeClr val="accent4"/>
              </a:solidFill>
            </a:endParaRPr>
          </a:p>
          <a:p>
            <a:pPr marL="457200" lvl="0" indent="-342900" algn="l" rtl="0">
              <a:lnSpc>
                <a:spcPct val="150000"/>
              </a:lnSpc>
              <a:spcBef>
                <a:spcPts val="0"/>
              </a:spcBef>
              <a:spcAft>
                <a:spcPts val="0"/>
              </a:spcAft>
              <a:buSzPts val="1800"/>
              <a:buChar char="●"/>
            </a:pPr>
            <a:r>
              <a:rPr lang="en-GB" sz="1800"/>
              <a:t>Недостатня кількість опублікованого матеріалу</a:t>
            </a:r>
            <a:endParaRPr sz="1800"/>
          </a:p>
          <a:p>
            <a:pPr marL="457200" lvl="0" indent="-342900" algn="l" rtl="0">
              <a:lnSpc>
                <a:spcPct val="150000"/>
              </a:lnSpc>
              <a:spcBef>
                <a:spcPts val="0"/>
              </a:spcBef>
              <a:spcAft>
                <a:spcPts val="0"/>
              </a:spcAft>
              <a:buSzPts val="1800"/>
              <a:buChar char="●"/>
            </a:pPr>
            <a:r>
              <a:rPr lang="en-GB" sz="1800"/>
              <a:t>Відсутня можливість індивідуального завантаження повного тексту для кожної публікації окремо</a:t>
            </a:r>
            <a:endParaRPr sz="1800"/>
          </a:p>
          <a:p>
            <a:pPr marL="457200" lvl="0" indent="-342900" algn="l" rtl="0">
              <a:lnSpc>
                <a:spcPct val="150000"/>
              </a:lnSpc>
              <a:spcBef>
                <a:spcPts val="0"/>
              </a:spcBef>
              <a:spcAft>
                <a:spcPts val="0"/>
              </a:spcAft>
              <a:buSzPts val="1800"/>
              <a:buChar char="●"/>
            </a:pPr>
            <a:r>
              <a:rPr lang="en-GB" sz="1800"/>
              <a:t>URL посилання, вказані у заявці, не ведуть на сторінки із необхідною інформацією </a:t>
            </a:r>
            <a:endParaRPr sz="1800"/>
          </a:p>
          <a:p>
            <a:pPr marL="457200" lvl="0" indent="-342900" algn="l" rtl="0">
              <a:lnSpc>
                <a:spcPct val="150000"/>
              </a:lnSpc>
              <a:spcBef>
                <a:spcPts val="0"/>
              </a:spcBef>
              <a:spcAft>
                <a:spcPts val="0"/>
              </a:spcAft>
              <a:buSzPts val="1800"/>
              <a:buChar char="●"/>
            </a:pPr>
            <a:r>
              <a:rPr lang="en-GB" sz="1800"/>
              <a:t>Відсутня інформація про ліцензії</a:t>
            </a:r>
            <a:endParaRPr sz="1800"/>
          </a:p>
          <a:p>
            <a:pPr marL="457200" lvl="0" indent="0" algn="l" rtl="0">
              <a:lnSpc>
                <a:spcPct val="115000"/>
              </a:lnSpc>
              <a:spcBef>
                <a:spcPts val="0"/>
              </a:spcBef>
              <a:spcAft>
                <a:spcPts val="0"/>
              </a:spcAft>
              <a:buSzPts val="1500"/>
              <a:buNone/>
            </a:pPr>
            <a:endParaRPr sz="1400" b="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3"/>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a:solidFill>
                  <a:schemeClr val="accent2"/>
                </a:solidFill>
              </a:rPr>
              <a:t>Відмови після повного опрацювання аплікаційної форми </a:t>
            </a:r>
            <a:endParaRPr>
              <a:solidFill>
                <a:schemeClr val="accent2"/>
              </a:solidFill>
            </a:endParaRPr>
          </a:p>
        </p:txBody>
      </p:sp>
      <p:sp>
        <p:nvSpPr>
          <p:cNvPr id="407" name="Google Shape;407;p33"/>
          <p:cNvSpPr txBox="1">
            <a:spLocks noGrp="1"/>
          </p:cNvSpPr>
          <p:nvPr>
            <p:ph type="body" idx="1"/>
          </p:nvPr>
        </p:nvSpPr>
        <p:spPr>
          <a:xfrm>
            <a:off x="727650" y="1292150"/>
            <a:ext cx="7997100" cy="2261100"/>
          </a:xfrm>
          <a:prstGeom prst="rect">
            <a:avLst/>
          </a:prstGeom>
          <a:noFill/>
          <a:ln>
            <a:noFill/>
          </a:ln>
        </p:spPr>
        <p:txBody>
          <a:bodyPr spcFirstLastPara="1" wrap="square" lIns="76025" tIns="76025" rIns="76025" bIns="76025" anchor="t" anchorCtr="0">
            <a:noAutofit/>
          </a:bodyPr>
          <a:lstStyle/>
          <a:p>
            <a:pPr marL="457200" lvl="0" indent="-349250" algn="l" rtl="0">
              <a:lnSpc>
                <a:spcPct val="150000"/>
              </a:lnSpc>
              <a:spcBef>
                <a:spcPts val="0"/>
              </a:spcBef>
              <a:spcAft>
                <a:spcPts val="0"/>
              </a:spcAft>
              <a:buSzPts val="1900"/>
              <a:buChar char="●"/>
            </a:pPr>
            <a:r>
              <a:rPr lang="en-GB" sz="1900"/>
              <a:t>Інформація вказана у заявці не відповідає дійсності</a:t>
            </a:r>
            <a:endParaRPr sz="1900"/>
          </a:p>
          <a:p>
            <a:pPr marL="457200" lvl="0" indent="-349250" algn="l" rtl="0">
              <a:lnSpc>
                <a:spcPct val="150000"/>
              </a:lnSpc>
              <a:spcBef>
                <a:spcPts val="0"/>
              </a:spcBef>
              <a:spcAft>
                <a:spcPts val="0"/>
              </a:spcAft>
              <a:buSzPts val="1900"/>
              <a:buChar char="●"/>
            </a:pPr>
            <a:r>
              <a:rPr lang="en-GB" sz="1900"/>
              <a:t>Нечітке формулювання інформації/відсутність необхідної інформації</a:t>
            </a:r>
            <a:endParaRPr sz="1900"/>
          </a:p>
          <a:p>
            <a:pPr marL="457200" lvl="0" indent="-349250" algn="l" rtl="0">
              <a:lnSpc>
                <a:spcPct val="150000"/>
              </a:lnSpc>
              <a:spcBef>
                <a:spcPts val="0"/>
              </a:spcBef>
              <a:spcAft>
                <a:spcPts val="0"/>
              </a:spcAft>
              <a:buSzPts val="1900"/>
              <a:buChar char="●"/>
            </a:pPr>
            <a:r>
              <a:rPr lang="en-GB" sz="1900"/>
              <a:t>Інформація, подана на іншомовних версіях сайту відрізняється від україномовної версії</a:t>
            </a:r>
            <a:endParaRPr sz="1900"/>
          </a:p>
          <a:p>
            <a:pPr marL="457200" lvl="0" indent="-349250" algn="l" rtl="0">
              <a:lnSpc>
                <a:spcPct val="150000"/>
              </a:lnSpc>
              <a:spcBef>
                <a:spcPts val="0"/>
              </a:spcBef>
              <a:spcAft>
                <a:spcPts val="0"/>
              </a:spcAft>
              <a:buSzPts val="1900"/>
              <a:buChar char="●"/>
            </a:pPr>
            <a:r>
              <a:rPr lang="en-GB" sz="1900"/>
              <a:t>Процес рецензування не відповідає загальноприйнятим нормам </a:t>
            </a:r>
            <a:endParaRPr sz="1900"/>
          </a:p>
          <a:p>
            <a:pPr marL="457200" lvl="0" indent="-349250" algn="l" rtl="0">
              <a:lnSpc>
                <a:spcPct val="150000"/>
              </a:lnSpc>
              <a:spcBef>
                <a:spcPts val="0"/>
              </a:spcBef>
              <a:spcAft>
                <a:spcPts val="0"/>
              </a:spcAft>
              <a:buSzPts val="1900"/>
              <a:buChar char="●"/>
            </a:pPr>
            <a:r>
              <a:rPr lang="en-GB" sz="1900"/>
              <a:t>Незрозуміла політика щодо ліцензування та авторського права</a:t>
            </a:r>
            <a:endParaRPr sz="1900"/>
          </a:p>
          <a:p>
            <a:pPr marL="457200" lvl="0" indent="-349250" algn="l" rtl="0">
              <a:lnSpc>
                <a:spcPct val="150000"/>
              </a:lnSpc>
              <a:spcBef>
                <a:spcPts val="0"/>
              </a:spcBef>
              <a:spcAft>
                <a:spcPts val="0"/>
              </a:spcAft>
              <a:buSzPts val="1900"/>
              <a:buChar char="●"/>
            </a:pPr>
            <a:r>
              <a:rPr lang="en-GB" sz="1900"/>
              <a:t>Розміщення неправдивих заяв щодо індексації у DOAJ чи інших базах</a:t>
            </a:r>
            <a:endParaRPr sz="1900"/>
          </a:p>
          <a:p>
            <a:pPr marL="457200" lvl="0" indent="-349250" algn="l" rtl="0">
              <a:lnSpc>
                <a:spcPct val="150000"/>
              </a:lnSpc>
              <a:spcBef>
                <a:spcPts val="0"/>
              </a:spcBef>
              <a:spcAft>
                <a:spcPts val="0"/>
              </a:spcAft>
              <a:buSzPts val="1900"/>
              <a:buChar char="●"/>
            </a:pPr>
            <a:r>
              <a:rPr lang="en-GB" sz="1900"/>
              <a:t>Журнал не підтримує найкращі публікаційні практики</a:t>
            </a:r>
            <a:endParaRPr sz="1900"/>
          </a:p>
          <a:p>
            <a:pPr marL="457200" lvl="0" indent="0" algn="l" rtl="0">
              <a:lnSpc>
                <a:spcPct val="115000"/>
              </a:lnSpc>
              <a:spcBef>
                <a:spcPts val="0"/>
              </a:spcBef>
              <a:spcAft>
                <a:spcPts val="0"/>
              </a:spcAft>
              <a:buSzPts val="1500"/>
              <a:buNone/>
            </a:pPr>
            <a:endParaRPr sz="14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5"/>
          <p:cNvSpPr txBox="1">
            <a:spLocks noGrp="1"/>
          </p:cNvSpPr>
          <p:nvPr>
            <p:ph type="title"/>
          </p:nvPr>
        </p:nvSpPr>
        <p:spPr>
          <a:xfrm>
            <a:off x="727650" y="792600"/>
            <a:ext cx="7688700" cy="535200"/>
          </a:xfrm>
          <a:prstGeom prst="rect">
            <a:avLst/>
          </a:prstGeom>
          <a:noFill/>
          <a:ln>
            <a:noFill/>
          </a:ln>
        </p:spPr>
        <p:txBody>
          <a:bodyPr spcFirstLastPara="1" wrap="square" lIns="76025" tIns="76025" rIns="76025" bIns="76025" anchor="t" anchorCtr="0">
            <a:noAutofit/>
          </a:bodyPr>
          <a:lstStyle/>
          <a:p>
            <a:pPr marL="0" lvl="0" indent="0" algn="ctr" rtl="0">
              <a:lnSpc>
                <a:spcPct val="100000"/>
              </a:lnSpc>
              <a:spcBef>
                <a:spcPts val="0"/>
              </a:spcBef>
              <a:spcAft>
                <a:spcPts val="0"/>
              </a:spcAft>
              <a:buSzPts val="2200"/>
              <a:buNone/>
            </a:pPr>
            <a:r>
              <a:rPr lang="en-GB">
                <a:solidFill>
                  <a:schemeClr val="accent2"/>
                </a:solidFill>
              </a:rPr>
              <a:t>Охоплення у світі</a:t>
            </a:r>
            <a:endParaRPr>
              <a:solidFill>
                <a:schemeClr val="accent2"/>
              </a:solidFill>
            </a:endParaRPr>
          </a:p>
        </p:txBody>
      </p:sp>
      <p:sp>
        <p:nvSpPr>
          <p:cNvPr id="168" name="Google Shape;168;p5"/>
          <p:cNvSpPr txBox="1">
            <a:spLocks noGrp="1"/>
          </p:cNvSpPr>
          <p:nvPr>
            <p:ph type="body" idx="1"/>
          </p:nvPr>
        </p:nvSpPr>
        <p:spPr>
          <a:xfrm>
            <a:off x="3750875" y="3444325"/>
            <a:ext cx="1333200" cy="915600"/>
          </a:xfrm>
          <a:prstGeom prst="rect">
            <a:avLst/>
          </a:prstGeom>
          <a:noFill/>
          <a:ln>
            <a:noFill/>
          </a:ln>
        </p:spPr>
        <p:txBody>
          <a:bodyPr spcFirstLastPara="1" wrap="square" lIns="76025" tIns="76025" rIns="76025" bIns="76025" anchor="t" anchorCtr="0">
            <a:spAutoFit/>
          </a:bodyPr>
          <a:lstStyle/>
          <a:p>
            <a:pPr marL="0" lvl="0" indent="0" algn="l" rtl="0">
              <a:lnSpc>
                <a:spcPct val="115000"/>
              </a:lnSpc>
              <a:spcBef>
                <a:spcPts val="0"/>
              </a:spcBef>
              <a:spcAft>
                <a:spcPts val="0"/>
              </a:spcAft>
              <a:buSzPts val="1500"/>
              <a:buNone/>
            </a:pPr>
            <a:r>
              <a:rPr lang="en-GB" sz="3000">
                <a:latin typeface="Spectral ExtraBold"/>
                <a:ea typeface="Spectral ExtraBold"/>
                <a:cs typeface="Spectral ExtraBold"/>
                <a:sym typeface="Spectral ExtraBold"/>
              </a:rPr>
              <a:t>80</a:t>
            </a:r>
            <a:endParaRPr sz="3000">
              <a:latin typeface="Spectral ExtraBold"/>
              <a:ea typeface="Spectral ExtraBold"/>
              <a:cs typeface="Spectral ExtraBold"/>
              <a:sym typeface="Spectral ExtraBold"/>
            </a:endParaRPr>
          </a:p>
          <a:p>
            <a:pPr marL="0" lvl="0" indent="0" algn="l" rtl="0">
              <a:lnSpc>
                <a:spcPct val="115000"/>
              </a:lnSpc>
              <a:spcBef>
                <a:spcPts val="0"/>
              </a:spcBef>
              <a:spcAft>
                <a:spcPts val="0"/>
              </a:spcAft>
              <a:buSzPts val="1500"/>
              <a:buNone/>
            </a:pPr>
            <a:r>
              <a:rPr lang="en-GB"/>
              <a:t>МОВ</a:t>
            </a:r>
            <a:endParaRPr/>
          </a:p>
        </p:txBody>
      </p:sp>
      <p:sp>
        <p:nvSpPr>
          <p:cNvPr id="169" name="Google Shape;169;p5"/>
          <p:cNvSpPr txBox="1">
            <a:spLocks noGrp="1"/>
          </p:cNvSpPr>
          <p:nvPr>
            <p:ph type="body" idx="1"/>
          </p:nvPr>
        </p:nvSpPr>
        <p:spPr>
          <a:xfrm>
            <a:off x="1353350" y="3444325"/>
            <a:ext cx="1333200" cy="915600"/>
          </a:xfrm>
          <a:prstGeom prst="rect">
            <a:avLst/>
          </a:prstGeom>
          <a:noFill/>
          <a:ln>
            <a:noFill/>
          </a:ln>
        </p:spPr>
        <p:txBody>
          <a:bodyPr spcFirstLastPara="1" wrap="square" lIns="76025" tIns="76025" rIns="76025" bIns="76025" anchor="t" anchorCtr="0">
            <a:spAutoFit/>
          </a:bodyPr>
          <a:lstStyle/>
          <a:p>
            <a:pPr marL="0" lvl="0" indent="0" algn="l" rtl="0">
              <a:lnSpc>
                <a:spcPct val="115000"/>
              </a:lnSpc>
              <a:spcBef>
                <a:spcPts val="0"/>
              </a:spcBef>
              <a:spcAft>
                <a:spcPts val="0"/>
              </a:spcAft>
              <a:buSzPts val="1500"/>
              <a:buNone/>
            </a:pPr>
            <a:r>
              <a:rPr lang="en-GB" sz="3000">
                <a:solidFill>
                  <a:schemeClr val="accent1"/>
                </a:solidFill>
                <a:latin typeface="Spectral ExtraBold"/>
                <a:ea typeface="Spectral ExtraBold"/>
                <a:cs typeface="Spectral ExtraBold"/>
                <a:sym typeface="Spectral ExtraBold"/>
              </a:rPr>
              <a:t>130</a:t>
            </a:r>
            <a:endParaRPr sz="3000">
              <a:solidFill>
                <a:schemeClr val="accent1"/>
              </a:solidFill>
              <a:latin typeface="Spectral ExtraBold"/>
              <a:ea typeface="Spectral ExtraBold"/>
              <a:cs typeface="Spectral ExtraBold"/>
              <a:sym typeface="Spectral ExtraBold"/>
            </a:endParaRPr>
          </a:p>
          <a:p>
            <a:pPr marL="0" lvl="0" indent="0" algn="l" rtl="0">
              <a:lnSpc>
                <a:spcPct val="115000"/>
              </a:lnSpc>
              <a:spcBef>
                <a:spcPts val="0"/>
              </a:spcBef>
              <a:spcAft>
                <a:spcPts val="0"/>
              </a:spcAft>
              <a:buSzPts val="1500"/>
              <a:buNone/>
            </a:pPr>
            <a:r>
              <a:rPr lang="en-GB">
                <a:solidFill>
                  <a:schemeClr val="accent1"/>
                </a:solidFill>
              </a:rPr>
              <a:t>КРАЇН</a:t>
            </a:r>
            <a:endParaRPr>
              <a:solidFill>
                <a:schemeClr val="accent1"/>
              </a:solidFill>
            </a:endParaRPr>
          </a:p>
        </p:txBody>
      </p:sp>
      <p:sp>
        <p:nvSpPr>
          <p:cNvPr id="170" name="Google Shape;170;p5"/>
          <p:cNvSpPr txBox="1">
            <a:spLocks noGrp="1"/>
          </p:cNvSpPr>
          <p:nvPr>
            <p:ph type="body" idx="1"/>
          </p:nvPr>
        </p:nvSpPr>
        <p:spPr>
          <a:xfrm>
            <a:off x="4819300" y="1928275"/>
            <a:ext cx="2782800" cy="915600"/>
          </a:xfrm>
          <a:prstGeom prst="rect">
            <a:avLst/>
          </a:prstGeom>
          <a:noFill/>
          <a:ln>
            <a:noFill/>
          </a:ln>
        </p:spPr>
        <p:txBody>
          <a:bodyPr spcFirstLastPara="1" wrap="square" lIns="76025" tIns="76025" rIns="76025" bIns="76025" anchor="t" anchorCtr="0">
            <a:spAutoFit/>
          </a:bodyPr>
          <a:lstStyle/>
          <a:p>
            <a:pPr marL="0" lvl="0" indent="0" algn="l" rtl="0">
              <a:lnSpc>
                <a:spcPct val="115000"/>
              </a:lnSpc>
              <a:spcBef>
                <a:spcPts val="0"/>
              </a:spcBef>
              <a:spcAft>
                <a:spcPts val="0"/>
              </a:spcAft>
              <a:buSzPts val="1500"/>
              <a:buNone/>
            </a:pPr>
            <a:r>
              <a:rPr lang="en-GB" sz="3000">
                <a:solidFill>
                  <a:schemeClr val="accent1"/>
                </a:solidFill>
                <a:latin typeface="Spectral ExtraBold"/>
                <a:ea typeface="Spectral ExtraBold"/>
                <a:cs typeface="Spectral ExtraBold"/>
                <a:sym typeface="Spectral ExtraBold"/>
              </a:rPr>
              <a:t>12,545</a:t>
            </a:r>
            <a:endParaRPr sz="3000">
              <a:solidFill>
                <a:schemeClr val="accent1"/>
              </a:solidFill>
              <a:latin typeface="Spectral ExtraBold"/>
              <a:ea typeface="Spectral ExtraBold"/>
              <a:cs typeface="Spectral ExtraBold"/>
              <a:sym typeface="Spectral ExtraBold"/>
            </a:endParaRPr>
          </a:p>
          <a:p>
            <a:pPr marL="0" lvl="0" indent="0" algn="l" rtl="0">
              <a:lnSpc>
                <a:spcPct val="115000"/>
              </a:lnSpc>
              <a:spcBef>
                <a:spcPts val="0"/>
              </a:spcBef>
              <a:spcAft>
                <a:spcPts val="0"/>
              </a:spcAft>
              <a:buSzPts val="1500"/>
              <a:buNone/>
            </a:pPr>
            <a:r>
              <a:rPr lang="en-GB">
                <a:solidFill>
                  <a:schemeClr val="accent1"/>
                </a:solidFill>
              </a:rPr>
              <a:t>ЖУРНАЛІВ БЕЗ СПЛАТИ APCs</a:t>
            </a:r>
            <a:endParaRPr>
              <a:solidFill>
                <a:schemeClr val="accent1"/>
              </a:solidFill>
            </a:endParaRPr>
          </a:p>
        </p:txBody>
      </p:sp>
      <p:sp>
        <p:nvSpPr>
          <p:cNvPr id="171" name="Google Shape;171;p5"/>
          <p:cNvSpPr txBox="1">
            <a:spLocks noGrp="1"/>
          </p:cNvSpPr>
          <p:nvPr>
            <p:ph type="body" idx="1"/>
          </p:nvPr>
        </p:nvSpPr>
        <p:spPr>
          <a:xfrm>
            <a:off x="2439900" y="1928263"/>
            <a:ext cx="1504800" cy="915600"/>
          </a:xfrm>
          <a:prstGeom prst="rect">
            <a:avLst/>
          </a:prstGeom>
          <a:noFill/>
          <a:ln>
            <a:noFill/>
          </a:ln>
        </p:spPr>
        <p:txBody>
          <a:bodyPr spcFirstLastPara="1" wrap="square" lIns="76025" tIns="76025" rIns="76025" bIns="76025" anchor="t" anchorCtr="0">
            <a:spAutoFit/>
          </a:bodyPr>
          <a:lstStyle/>
          <a:p>
            <a:pPr marL="0" lvl="0" indent="0" algn="l" rtl="0">
              <a:lnSpc>
                <a:spcPct val="115000"/>
              </a:lnSpc>
              <a:spcBef>
                <a:spcPts val="0"/>
              </a:spcBef>
              <a:spcAft>
                <a:spcPts val="0"/>
              </a:spcAft>
              <a:buSzPts val="1500"/>
              <a:buNone/>
            </a:pPr>
            <a:r>
              <a:rPr lang="en-GB" sz="3000">
                <a:latin typeface="Spectral ExtraBold"/>
                <a:ea typeface="Spectral ExtraBold"/>
                <a:cs typeface="Spectral ExtraBold"/>
                <a:sym typeface="Spectral ExtraBold"/>
              </a:rPr>
              <a:t>18,089</a:t>
            </a:r>
            <a:endParaRPr sz="3000">
              <a:latin typeface="Spectral ExtraBold"/>
              <a:ea typeface="Spectral ExtraBold"/>
              <a:cs typeface="Spectral ExtraBold"/>
              <a:sym typeface="Spectral ExtraBold"/>
            </a:endParaRPr>
          </a:p>
          <a:p>
            <a:pPr marL="0" lvl="0" indent="0" algn="l" rtl="0">
              <a:lnSpc>
                <a:spcPct val="115000"/>
              </a:lnSpc>
              <a:spcBef>
                <a:spcPts val="0"/>
              </a:spcBef>
              <a:spcAft>
                <a:spcPts val="0"/>
              </a:spcAft>
              <a:buSzPts val="1500"/>
              <a:buNone/>
            </a:pPr>
            <a:r>
              <a:rPr lang="en-GB"/>
              <a:t>ЖУРНАЛІВ</a:t>
            </a:r>
            <a:endParaRPr/>
          </a:p>
        </p:txBody>
      </p:sp>
      <p:sp>
        <p:nvSpPr>
          <p:cNvPr id="172" name="Google Shape;172;p5"/>
          <p:cNvSpPr txBox="1">
            <a:spLocks noGrp="1"/>
          </p:cNvSpPr>
          <p:nvPr>
            <p:ph type="body" idx="1"/>
          </p:nvPr>
        </p:nvSpPr>
        <p:spPr>
          <a:xfrm>
            <a:off x="5764775" y="3444350"/>
            <a:ext cx="2074500" cy="915600"/>
          </a:xfrm>
          <a:prstGeom prst="rect">
            <a:avLst/>
          </a:prstGeom>
          <a:noFill/>
          <a:ln>
            <a:noFill/>
          </a:ln>
        </p:spPr>
        <p:txBody>
          <a:bodyPr spcFirstLastPara="1" wrap="square" lIns="76025" tIns="76025" rIns="76025" bIns="76025" anchor="t" anchorCtr="0">
            <a:spAutoFit/>
          </a:bodyPr>
          <a:lstStyle/>
          <a:p>
            <a:pPr marL="0" lvl="0" indent="0" algn="l" rtl="0">
              <a:lnSpc>
                <a:spcPct val="115000"/>
              </a:lnSpc>
              <a:spcBef>
                <a:spcPts val="0"/>
              </a:spcBef>
              <a:spcAft>
                <a:spcPts val="0"/>
              </a:spcAft>
              <a:buSzPts val="1500"/>
              <a:buNone/>
            </a:pPr>
            <a:r>
              <a:rPr lang="en-GB" sz="3000">
                <a:latin typeface="Spectral ExtraBold"/>
                <a:ea typeface="Spectral ExtraBold"/>
                <a:cs typeface="Spectral ExtraBold"/>
                <a:sym typeface="Spectral ExtraBold"/>
              </a:rPr>
              <a:t>7,805,758</a:t>
            </a:r>
            <a:endParaRPr sz="3000">
              <a:latin typeface="Spectral ExtraBold"/>
              <a:ea typeface="Spectral ExtraBold"/>
              <a:cs typeface="Spectral ExtraBold"/>
              <a:sym typeface="Spectral ExtraBold"/>
            </a:endParaRPr>
          </a:p>
          <a:p>
            <a:pPr marL="0" lvl="0" indent="0" algn="l" rtl="0">
              <a:lnSpc>
                <a:spcPct val="115000"/>
              </a:lnSpc>
              <a:spcBef>
                <a:spcPts val="0"/>
              </a:spcBef>
              <a:spcAft>
                <a:spcPts val="0"/>
              </a:spcAft>
              <a:buSzPts val="1500"/>
              <a:buNone/>
            </a:pPr>
            <a:r>
              <a:rPr lang="en-GB"/>
              <a:t>СТАТЕЙ</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g142a0ccc4ea_1_0"/>
          <p:cNvSpPr txBox="1">
            <a:spLocks noGrp="1"/>
          </p:cNvSpPr>
          <p:nvPr>
            <p:ph type="title"/>
          </p:nvPr>
        </p:nvSpPr>
        <p:spPr>
          <a:xfrm>
            <a:off x="727650" y="411600"/>
            <a:ext cx="7688700" cy="535200"/>
          </a:xfrm>
          <a:prstGeom prst="rect">
            <a:avLst/>
          </a:prstGeom>
        </p:spPr>
        <p:txBody>
          <a:bodyPr spcFirstLastPara="1" wrap="square" lIns="76025" tIns="76025" rIns="76025" bIns="76025" anchor="t" anchorCtr="0">
            <a:noAutofit/>
          </a:bodyPr>
          <a:lstStyle/>
          <a:p>
            <a:pPr marL="0" lvl="0" indent="0" algn="l" rtl="0">
              <a:spcBef>
                <a:spcPts val="0"/>
              </a:spcBef>
              <a:spcAft>
                <a:spcPts val="0"/>
              </a:spcAft>
              <a:buClr>
                <a:srgbClr val="000000"/>
              </a:buClr>
              <a:buSzPts val="2200"/>
              <a:buFont typeface="Arial"/>
              <a:buNone/>
            </a:pPr>
            <a:r>
              <a:rPr lang="en-GB">
                <a:solidFill>
                  <a:schemeClr val="accent2"/>
                </a:solidFill>
              </a:rPr>
              <a:t>Відмови заявок із досвіду асоційованих редакторів</a:t>
            </a:r>
            <a:endParaRPr/>
          </a:p>
        </p:txBody>
      </p:sp>
      <p:sp>
        <p:nvSpPr>
          <p:cNvPr id="413" name="Google Shape;413;g142a0ccc4ea_1_0"/>
          <p:cNvSpPr txBox="1">
            <a:spLocks noGrp="1"/>
          </p:cNvSpPr>
          <p:nvPr>
            <p:ph type="body" idx="1"/>
          </p:nvPr>
        </p:nvSpPr>
        <p:spPr>
          <a:xfrm>
            <a:off x="675150" y="1271175"/>
            <a:ext cx="8196600" cy="3153300"/>
          </a:xfrm>
          <a:prstGeom prst="rect">
            <a:avLst/>
          </a:prstGeom>
        </p:spPr>
        <p:txBody>
          <a:bodyPr spcFirstLastPara="1" wrap="square" lIns="76025" tIns="76025" rIns="76025" bIns="76025" anchor="t" anchorCtr="0">
            <a:noAutofit/>
          </a:bodyPr>
          <a:lstStyle/>
          <a:p>
            <a:pPr marL="0" lvl="0" indent="0" algn="l" rtl="0">
              <a:spcBef>
                <a:spcPts val="0"/>
              </a:spcBef>
              <a:spcAft>
                <a:spcPts val="0"/>
              </a:spcAft>
              <a:buNone/>
            </a:pPr>
            <a:r>
              <a:rPr lang="en-GB" sz="1800" b="1"/>
              <a:t>Випадок 1</a:t>
            </a:r>
            <a:endParaRPr sz="1800" b="1"/>
          </a:p>
          <a:p>
            <a:pPr marL="0" lvl="0" indent="0" algn="l" rtl="0">
              <a:spcBef>
                <a:spcPts val="0"/>
              </a:spcBef>
              <a:spcAft>
                <a:spcPts val="0"/>
              </a:spcAft>
              <a:buNone/>
            </a:pPr>
            <a:r>
              <a:rPr lang="en-GB" sz="1800" b="1">
                <a:solidFill>
                  <a:schemeClr val="accent2"/>
                </a:solidFill>
              </a:rPr>
              <a:t>Невідповідність процесу рецензування критеріям DOAJ</a:t>
            </a:r>
            <a:endParaRPr sz="1800" b="1">
              <a:solidFill>
                <a:schemeClr val="accent2"/>
              </a:solidFill>
            </a:endParaRPr>
          </a:p>
          <a:p>
            <a:pPr marL="0" lvl="0" indent="0" algn="l" rtl="0">
              <a:spcBef>
                <a:spcPts val="0"/>
              </a:spcBef>
              <a:spcAft>
                <a:spcPts val="0"/>
              </a:spcAft>
              <a:buNone/>
            </a:pPr>
            <a:endParaRPr sz="1800" b="1">
              <a:solidFill>
                <a:schemeClr val="accent2"/>
              </a:solidFill>
            </a:endParaRPr>
          </a:p>
          <a:p>
            <a:pPr marL="0" lvl="0" indent="0" algn="l" rtl="0">
              <a:spcBef>
                <a:spcPts val="0"/>
              </a:spcBef>
              <a:spcAft>
                <a:spcPts val="0"/>
              </a:spcAft>
              <a:buNone/>
            </a:pPr>
            <a:endParaRPr sz="1800" b="1">
              <a:solidFill>
                <a:schemeClr val="accent2"/>
              </a:solidFill>
            </a:endParaRPr>
          </a:p>
          <a:p>
            <a:pPr marL="0" lvl="0" indent="0" algn="l" rtl="0">
              <a:spcBef>
                <a:spcPts val="0"/>
              </a:spcBef>
              <a:spcAft>
                <a:spcPts val="0"/>
              </a:spcAft>
              <a:buNone/>
            </a:pPr>
            <a:endParaRPr sz="1800" b="1"/>
          </a:p>
          <a:p>
            <a:pPr marL="0" lvl="0" indent="0" algn="l" rtl="0">
              <a:spcBef>
                <a:spcPts val="0"/>
              </a:spcBef>
              <a:spcAft>
                <a:spcPts val="0"/>
              </a:spcAft>
              <a:buNone/>
            </a:pPr>
            <a:r>
              <a:rPr lang="en-GB" sz="1800" b="1"/>
              <a:t>Випадок 2</a:t>
            </a:r>
            <a:endParaRPr sz="1800" b="1"/>
          </a:p>
          <a:p>
            <a:pPr marL="0" lvl="0" indent="0" algn="l" rtl="0">
              <a:lnSpc>
                <a:spcPct val="100000"/>
              </a:lnSpc>
              <a:spcBef>
                <a:spcPts val="0"/>
              </a:spcBef>
              <a:spcAft>
                <a:spcPts val="0"/>
              </a:spcAft>
              <a:buNone/>
            </a:pPr>
            <a:r>
              <a:rPr lang="en-GB" sz="1700" b="1">
                <a:solidFill>
                  <a:schemeClr val="accent2"/>
                </a:solidFill>
              </a:rPr>
              <a:t>Незрозуміла політика ліцензування та авторського права, </a:t>
            </a:r>
            <a:endParaRPr sz="1700" b="1">
              <a:solidFill>
                <a:schemeClr val="accent2"/>
              </a:solidFill>
            </a:endParaRPr>
          </a:p>
          <a:p>
            <a:pPr marL="0" lvl="0" indent="0" algn="l" rtl="0">
              <a:lnSpc>
                <a:spcPct val="100000"/>
              </a:lnSpc>
              <a:spcBef>
                <a:spcPts val="0"/>
              </a:spcBef>
              <a:spcAft>
                <a:spcPts val="0"/>
              </a:spcAft>
              <a:buNone/>
            </a:pPr>
            <a:r>
              <a:rPr lang="en-GB" sz="1700" b="1">
                <a:solidFill>
                  <a:schemeClr val="accent2"/>
                </a:solidFill>
              </a:rPr>
              <a:t>pозміщення на сайті журналу  неправдивого показника Імпакт-фактору</a:t>
            </a:r>
            <a:endParaRPr sz="1700" b="1">
              <a:solidFill>
                <a:schemeClr val="accent2"/>
              </a:solidFill>
            </a:endParaRPr>
          </a:p>
          <a:p>
            <a:pPr marL="0" lvl="0" indent="0" algn="l" rtl="0">
              <a:lnSpc>
                <a:spcPct val="150000"/>
              </a:lnSpc>
              <a:spcBef>
                <a:spcPts val="0"/>
              </a:spcBef>
              <a:spcAft>
                <a:spcPts val="0"/>
              </a:spcAft>
              <a:buNone/>
            </a:pPr>
            <a:endParaRPr sz="1700" b="1">
              <a:solidFill>
                <a:schemeClr val="accent2"/>
              </a:solidFill>
            </a:endParaRPr>
          </a:p>
        </p:txBody>
      </p:sp>
      <p:pic>
        <p:nvPicPr>
          <p:cNvPr id="414" name="Google Shape;414;g142a0ccc4ea_1_0"/>
          <p:cNvPicPr preferRelativeResize="0"/>
          <p:nvPr/>
        </p:nvPicPr>
        <p:blipFill rotWithShape="1">
          <a:blip r:embed="rId3">
            <a:alphaModFix/>
          </a:blip>
          <a:srcRect l="32786" t="65590" r="23440" b="27763"/>
          <a:stretch/>
        </p:blipFill>
        <p:spPr>
          <a:xfrm>
            <a:off x="727650" y="2094150"/>
            <a:ext cx="6266674" cy="53519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4"/>
          <p:cNvSpPr txBox="1">
            <a:spLocks noGrp="1"/>
          </p:cNvSpPr>
          <p:nvPr>
            <p:ph type="title"/>
          </p:nvPr>
        </p:nvSpPr>
        <p:spPr>
          <a:xfrm>
            <a:off x="729450" y="1322450"/>
            <a:ext cx="7688400" cy="2316900"/>
          </a:xfrm>
          <a:prstGeom prst="rect">
            <a:avLst/>
          </a:prstGeom>
          <a:noFill/>
          <a:ln>
            <a:noFill/>
          </a:ln>
        </p:spPr>
        <p:txBody>
          <a:bodyPr spcFirstLastPara="1" wrap="square" lIns="76025" tIns="76025" rIns="76025" bIns="76025" anchor="t" anchorCtr="0">
            <a:normAutofit/>
          </a:bodyPr>
          <a:lstStyle/>
          <a:p>
            <a:pPr marL="0" lvl="0" indent="0" algn="l" rtl="0">
              <a:lnSpc>
                <a:spcPct val="100000"/>
              </a:lnSpc>
              <a:spcBef>
                <a:spcPts val="0"/>
              </a:spcBef>
              <a:spcAft>
                <a:spcPts val="1600"/>
              </a:spcAft>
              <a:buSzPts val="5000"/>
              <a:buNone/>
            </a:pPr>
            <a:r>
              <a:rPr lang="en-GB"/>
              <a:t>Підтримка</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3"/>
        <p:cNvGrpSpPr/>
        <p:nvPr/>
      </p:nvGrpSpPr>
      <p:grpSpPr>
        <a:xfrm>
          <a:off x="0" y="0"/>
          <a:ext cx="0" cy="0"/>
          <a:chOff x="0" y="0"/>
          <a:chExt cx="0" cy="0"/>
        </a:xfrm>
      </p:grpSpPr>
      <p:sp>
        <p:nvSpPr>
          <p:cNvPr id="424" name="Google Shape;424;p35"/>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a:solidFill>
                  <a:schemeClr val="accent2"/>
                </a:solidFill>
              </a:rPr>
              <a:t>Підтримка та допоміжні матеріали</a:t>
            </a:r>
            <a:endParaRPr sz="2600">
              <a:solidFill>
                <a:schemeClr val="accent2"/>
              </a:solidFill>
            </a:endParaRPr>
          </a:p>
        </p:txBody>
      </p:sp>
      <p:sp>
        <p:nvSpPr>
          <p:cNvPr id="425" name="Google Shape;425;p35"/>
          <p:cNvSpPr txBox="1">
            <a:spLocks noGrp="1"/>
          </p:cNvSpPr>
          <p:nvPr>
            <p:ph type="body" idx="1"/>
          </p:nvPr>
        </p:nvSpPr>
        <p:spPr>
          <a:xfrm>
            <a:off x="727650" y="1386625"/>
            <a:ext cx="7688700" cy="22611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r>
              <a:rPr lang="en-GB" sz="1800"/>
              <a:t>Керівництво по підготовці заявки</a:t>
            </a:r>
            <a:endParaRPr sz="1800"/>
          </a:p>
          <a:p>
            <a:pPr marL="914400" lvl="1" indent="-342900" algn="l" rtl="0">
              <a:lnSpc>
                <a:spcPct val="150000"/>
              </a:lnSpc>
              <a:spcBef>
                <a:spcPts val="0"/>
              </a:spcBef>
              <a:spcAft>
                <a:spcPts val="0"/>
              </a:spcAft>
              <a:buClr>
                <a:schemeClr val="accent4"/>
              </a:buClr>
              <a:buSzPts val="1800"/>
              <a:buChar char="○"/>
            </a:pPr>
            <a:r>
              <a:rPr lang="en-GB" sz="1800" u="sng">
                <a:solidFill>
                  <a:schemeClr val="accent4"/>
                </a:solidFill>
                <a:hlinkClick r:id="rId3">
                  <a:extLst>
                    <a:ext uri="{A12FA001-AC4F-418D-AE19-62706E023703}">
                      <ahyp:hlinkClr xmlns:ahyp="http://schemas.microsoft.com/office/drawing/2018/hyperlinkcolor" val="tx"/>
                    </a:ext>
                  </a:extLst>
                </a:hlinkClick>
              </a:rPr>
              <a:t>https://doaj.org/apply/guide/</a:t>
            </a:r>
            <a:endParaRPr sz="1800">
              <a:solidFill>
                <a:schemeClr val="accent4"/>
              </a:solidFill>
            </a:endParaRPr>
          </a:p>
          <a:p>
            <a:pPr marL="457200" lvl="0" indent="-342900" algn="l" rtl="0">
              <a:lnSpc>
                <a:spcPct val="150000"/>
              </a:lnSpc>
              <a:spcBef>
                <a:spcPts val="0"/>
              </a:spcBef>
              <a:spcAft>
                <a:spcPts val="0"/>
              </a:spcAft>
              <a:buSzPts val="1800"/>
              <a:buChar char="●"/>
            </a:pPr>
            <a:r>
              <a:rPr lang="en-GB" sz="1800"/>
              <a:t> Приклад аплікаційної форми</a:t>
            </a:r>
            <a:endParaRPr sz="1800"/>
          </a:p>
          <a:p>
            <a:pPr marL="914400" lvl="1" indent="-342900" algn="l" rtl="0">
              <a:lnSpc>
                <a:spcPct val="150000"/>
              </a:lnSpc>
              <a:spcBef>
                <a:spcPts val="0"/>
              </a:spcBef>
              <a:spcAft>
                <a:spcPts val="0"/>
              </a:spcAft>
              <a:buClr>
                <a:schemeClr val="accent4"/>
              </a:buClr>
              <a:buSzPts val="1800"/>
              <a:buChar char="○"/>
            </a:pPr>
            <a:r>
              <a:rPr lang="en-GB" sz="1800" u="sng">
                <a:solidFill>
                  <a:schemeClr val="accent4"/>
                </a:solidFill>
                <a:hlinkClick r:id="rId4">
                  <a:extLst>
                    <a:ext uri="{A12FA001-AC4F-418D-AE19-62706E023703}">
                      <ahyp:hlinkClr xmlns:ahyp="http://schemas.microsoft.com/office/drawing/2018/hyperlinkcolor" val="tx"/>
                    </a:ext>
                  </a:extLst>
                </a:hlinkClick>
              </a:rPr>
              <a:t>https://doaj.org/static/doaj/docs/2021-02-17-DOAJQuestions.pdf</a:t>
            </a:r>
            <a:endParaRPr sz="1800">
              <a:solidFill>
                <a:schemeClr val="accent4"/>
              </a:solidFill>
            </a:endParaRPr>
          </a:p>
          <a:p>
            <a:pPr marL="457200" lvl="0" indent="-342900" algn="l" rtl="0">
              <a:lnSpc>
                <a:spcPct val="150000"/>
              </a:lnSpc>
              <a:spcBef>
                <a:spcPts val="0"/>
              </a:spcBef>
              <a:spcAft>
                <a:spcPts val="0"/>
              </a:spcAft>
              <a:buSzPts val="1800"/>
              <a:buChar char="●"/>
            </a:pPr>
            <a:r>
              <a:rPr lang="en-GB" sz="1800"/>
              <a:t>Інструкція DOAJ для OJS журналів</a:t>
            </a:r>
            <a:endParaRPr sz="1800"/>
          </a:p>
          <a:p>
            <a:pPr marL="914400" lvl="1" indent="-342900" algn="l" rtl="0">
              <a:lnSpc>
                <a:spcPct val="150000"/>
              </a:lnSpc>
              <a:spcBef>
                <a:spcPts val="0"/>
              </a:spcBef>
              <a:spcAft>
                <a:spcPts val="0"/>
              </a:spcAft>
              <a:buClr>
                <a:schemeClr val="accent4"/>
              </a:buClr>
              <a:buSzPts val="1800"/>
              <a:buChar char="○"/>
            </a:pPr>
            <a:r>
              <a:rPr lang="en-GB" sz="1800" u="sng">
                <a:solidFill>
                  <a:schemeClr val="accent4"/>
                </a:solidFill>
                <a:hlinkClick r:id="rId5">
                  <a:extLst>
                    <a:ext uri="{A12FA001-AC4F-418D-AE19-62706E023703}">
                      <ahyp:hlinkClr xmlns:ahyp="http://schemas.microsoft.com/office/drawing/2018/hyperlinkcolor" val="tx"/>
                    </a:ext>
                  </a:extLst>
                </a:hlinkClick>
              </a:rPr>
              <a:t>https://docs.pkp.sfu.ca/doaj/en/</a:t>
            </a:r>
            <a:endParaRPr sz="1800">
              <a:solidFill>
                <a:schemeClr val="accent4"/>
              </a:solidFill>
            </a:endParaRPr>
          </a:p>
          <a:p>
            <a:pPr marL="457200" lvl="0" indent="-342900" algn="l" rtl="0">
              <a:lnSpc>
                <a:spcPct val="150000"/>
              </a:lnSpc>
              <a:spcBef>
                <a:spcPts val="0"/>
              </a:spcBef>
              <a:spcAft>
                <a:spcPts val="0"/>
              </a:spcAft>
              <a:buSzPts val="1800"/>
              <a:buChar char="●"/>
            </a:pPr>
            <a:r>
              <a:rPr lang="en-GB" sz="1800"/>
              <a:t>Довідкова служба DOAJ </a:t>
            </a:r>
            <a:endParaRPr sz="1800"/>
          </a:p>
          <a:p>
            <a:pPr marL="914400" lvl="1" indent="-342900" algn="l" rtl="0">
              <a:lnSpc>
                <a:spcPct val="150000"/>
              </a:lnSpc>
              <a:spcBef>
                <a:spcPts val="0"/>
              </a:spcBef>
              <a:spcAft>
                <a:spcPts val="0"/>
              </a:spcAft>
              <a:buClr>
                <a:schemeClr val="accent4"/>
              </a:buClr>
              <a:buSzPts val="1800"/>
              <a:buChar char="○"/>
            </a:pPr>
            <a:r>
              <a:rPr lang="en-GB" sz="1800">
                <a:solidFill>
                  <a:schemeClr val="accent4"/>
                </a:solidFill>
              </a:rPr>
              <a:t>helpdesk@doaj.org</a:t>
            </a:r>
            <a:endParaRPr sz="1800">
              <a:solidFill>
                <a:schemeClr val="accent4"/>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9"/>
        <p:cNvGrpSpPr/>
        <p:nvPr/>
      </p:nvGrpSpPr>
      <p:grpSpPr>
        <a:xfrm>
          <a:off x="0" y="0"/>
          <a:ext cx="0" cy="0"/>
          <a:chOff x="0" y="0"/>
          <a:chExt cx="0" cy="0"/>
        </a:xfrm>
      </p:grpSpPr>
      <p:sp>
        <p:nvSpPr>
          <p:cNvPr id="430" name="Google Shape;430;g1371c6703f0_1_79"/>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a:solidFill>
                  <a:schemeClr val="accent2"/>
                </a:solidFill>
              </a:rPr>
              <a:t>Підтримка та допоміжні матеріали (2)</a:t>
            </a:r>
            <a:endParaRPr sz="2600">
              <a:solidFill>
                <a:schemeClr val="accent2"/>
              </a:solidFill>
            </a:endParaRPr>
          </a:p>
        </p:txBody>
      </p:sp>
      <p:sp>
        <p:nvSpPr>
          <p:cNvPr id="431" name="Google Shape;431;g1371c6703f0_1_79"/>
          <p:cNvSpPr txBox="1">
            <a:spLocks noGrp="1"/>
          </p:cNvSpPr>
          <p:nvPr>
            <p:ph type="body" idx="1"/>
          </p:nvPr>
        </p:nvSpPr>
        <p:spPr>
          <a:xfrm>
            <a:off x="727650" y="946800"/>
            <a:ext cx="7688700" cy="2261100"/>
          </a:xfrm>
          <a:prstGeom prst="rect">
            <a:avLst/>
          </a:prstGeom>
          <a:noFill/>
          <a:ln>
            <a:noFill/>
          </a:ln>
        </p:spPr>
        <p:txBody>
          <a:bodyPr spcFirstLastPara="1" wrap="square" lIns="76025" tIns="76025" rIns="76025" bIns="76025" anchor="t" anchorCtr="0">
            <a:noAutofit/>
          </a:bodyPr>
          <a:lstStyle/>
          <a:p>
            <a:pPr marL="457200" lvl="0" indent="-323850" algn="l" rtl="0">
              <a:spcBef>
                <a:spcPts val="1200"/>
              </a:spcBef>
              <a:spcAft>
                <a:spcPts val="0"/>
              </a:spcAft>
              <a:buSzPts val="1500"/>
              <a:buChar char="●"/>
            </a:pPr>
            <a:r>
              <a:rPr lang="en-GB">
                <a:solidFill>
                  <a:srgbClr val="000000"/>
                </a:solidFill>
              </a:rPr>
              <a:t>Committee on Publication Ethics (COPE) flowcharts on publication ethics (to help define the most common steps when considering allegations or evidence of scientific misconduct and other publication ethics issues) </a:t>
            </a:r>
            <a:r>
              <a:rPr lang="en-GB" u="sng">
                <a:solidFill>
                  <a:schemeClr val="hlink"/>
                </a:solidFill>
                <a:hlinkClick r:id="rId3"/>
              </a:rPr>
              <a:t>https://publicationethics.org/resources/flowcharts-new/translations</a:t>
            </a:r>
            <a:r>
              <a:rPr lang="en-GB">
                <a:solidFill>
                  <a:srgbClr val="000000"/>
                </a:solidFill>
              </a:rPr>
              <a:t> </a:t>
            </a:r>
            <a:endParaRPr>
              <a:solidFill>
                <a:srgbClr val="000000"/>
              </a:solidFill>
            </a:endParaRPr>
          </a:p>
          <a:p>
            <a:pPr marL="457200" lvl="0" indent="-323850" algn="l" rtl="0">
              <a:spcBef>
                <a:spcPts val="0"/>
              </a:spcBef>
              <a:spcAft>
                <a:spcPts val="0"/>
              </a:spcAft>
              <a:buSzPts val="1500"/>
              <a:buChar char="●"/>
            </a:pPr>
            <a:r>
              <a:rPr lang="en-GB" u="sng">
                <a:solidFill>
                  <a:schemeClr val="hlink"/>
                </a:solidFill>
                <a:hlinkClick r:id="rId4"/>
              </a:rPr>
              <a:t>https://publicationethics.org/core-practices</a:t>
            </a:r>
            <a:r>
              <a:rPr lang="en-GB">
                <a:solidFill>
                  <a:srgbClr val="000000"/>
                </a:solidFill>
              </a:rPr>
              <a:t> - Ten Core Practices </a:t>
            </a:r>
            <a:r>
              <a:rPr lang="en-GB">
                <a:solidFill>
                  <a:srgbClr val="222222"/>
                </a:solidFill>
              </a:rPr>
              <a:t>- 10 best practice guidelines for editors and journal publishers, covering issues like how to deal with allegations of misconduct; authorship and contributorship; conflicts of interest, post publication corrections, etc.</a:t>
            </a:r>
            <a:endParaRPr>
              <a:solidFill>
                <a:srgbClr val="222222"/>
              </a:solidFill>
            </a:endParaRPr>
          </a:p>
          <a:p>
            <a:pPr marL="457200" lvl="0" indent="-323850" algn="l" rtl="0">
              <a:spcBef>
                <a:spcPts val="0"/>
              </a:spcBef>
              <a:spcAft>
                <a:spcPts val="0"/>
              </a:spcAft>
              <a:buSzPts val="1500"/>
              <a:buChar char="●"/>
            </a:pPr>
            <a:r>
              <a:rPr lang="en-GB"/>
              <a:t>WAME Policy on Relationships Between Journal Editors in Chief and Owners (what should editors in chief consider when taking on the editor role?) </a:t>
            </a:r>
            <a:r>
              <a:rPr lang="en-GB" u="sng">
                <a:solidFill>
                  <a:schemeClr val="hlink"/>
                </a:solidFill>
                <a:hlinkClick r:id="rId5"/>
              </a:rPr>
              <a:t>https://wame.org/editorial-independence</a:t>
            </a:r>
            <a:r>
              <a:rPr lang="en-GB"/>
              <a:t> </a:t>
            </a:r>
            <a:endParaRPr/>
          </a:p>
          <a:p>
            <a:pPr marL="457200" lvl="0" indent="-323850" algn="l" rtl="0">
              <a:spcBef>
                <a:spcPts val="0"/>
              </a:spcBef>
              <a:spcAft>
                <a:spcPts val="0"/>
              </a:spcAft>
              <a:buSzPts val="1500"/>
              <a:buChar char="●"/>
            </a:pPr>
            <a:r>
              <a:rPr lang="en-GB">
                <a:solidFill>
                  <a:srgbClr val="222222"/>
                </a:solidFill>
                <a:highlight>
                  <a:srgbClr val="FFFFFF"/>
                </a:highlight>
              </a:rPr>
              <a:t>Pascal Braak, Hans de Jonge, Giulia Trentacosti, Irene Verhagen, &amp; Saskia Woutersen-Windhouwer. (2020). Guide to Creative Commons for Scholarly Publications and Educational Resources </a:t>
            </a:r>
            <a:r>
              <a:rPr lang="en-GB" u="sng">
                <a:solidFill>
                  <a:schemeClr val="hlink"/>
                </a:solidFill>
                <a:highlight>
                  <a:srgbClr val="FFFFFF"/>
                </a:highlight>
                <a:hlinkClick r:id="rId6"/>
              </a:rPr>
              <a:t>https://doi.org/10.5281/zenodo.4741966</a:t>
            </a:r>
            <a:r>
              <a:rPr lang="en-GB">
                <a:solidFill>
                  <a:srgbClr val="222222"/>
                </a:solidFill>
                <a:highlight>
                  <a:srgbClr val="FFFFFF"/>
                </a:highlight>
              </a:rPr>
              <a:t>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5"/>
        <p:cNvGrpSpPr/>
        <p:nvPr/>
      </p:nvGrpSpPr>
      <p:grpSpPr>
        <a:xfrm>
          <a:off x="0" y="0"/>
          <a:ext cx="0" cy="0"/>
          <a:chOff x="0" y="0"/>
          <a:chExt cx="0" cy="0"/>
        </a:xfrm>
      </p:grpSpPr>
      <p:sp>
        <p:nvSpPr>
          <p:cNvPr id="436" name="Google Shape;436;g1371c6703f0_1_86"/>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a:solidFill>
                  <a:schemeClr val="accent2"/>
                </a:solidFill>
              </a:rPr>
              <a:t>Підтримка та допоміжні матеріали</a:t>
            </a:r>
            <a:endParaRPr sz="2600">
              <a:solidFill>
                <a:schemeClr val="accent2"/>
              </a:solidFill>
            </a:endParaRPr>
          </a:p>
        </p:txBody>
      </p:sp>
      <p:sp>
        <p:nvSpPr>
          <p:cNvPr id="437" name="Google Shape;437;g1371c6703f0_1_86"/>
          <p:cNvSpPr txBox="1">
            <a:spLocks noGrp="1"/>
          </p:cNvSpPr>
          <p:nvPr>
            <p:ph type="body" idx="1"/>
          </p:nvPr>
        </p:nvSpPr>
        <p:spPr>
          <a:xfrm>
            <a:off x="727650" y="1204700"/>
            <a:ext cx="7688700" cy="2261100"/>
          </a:xfrm>
          <a:prstGeom prst="rect">
            <a:avLst/>
          </a:prstGeom>
          <a:noFill/>
          <a:ln>
            <a:noFill/>
          </a:ln>
        </p:spPr>
        <p:txBody>
          <a:bodyPr spcFirstLastPara="1" wrap="square" lIns="76025" tIns="76025" rIns="76025" bIns="76025" anchor="t" anchorCtr="0">
            <a:noAutofit/>
          </a:bodyPr>
          <a:lstStyle/>
          <a:p>
            <a:pPr marL="457200" lvl="0" indent="-323850" algn="l" rtl="0">
              <a:spcBef>
                <a:spcPts val="1200"/>
              </a:spcBef>
              <a:spcAft>
                <a:spcPts val="0"/>
              </a:spcAft>
              <a:buSzPts val="1500"/>
              <a:buChar char="●"/>
            </a:pPr>
            <a:r>
              <a:rPr lang="en-GB">
                <a:solidFill>
                  <a:srgbClr val="000000"/>
                </a:solidFill>
              </a:rPr>
              <a:t>Council of Science Editors Sample Correspondence for an Editorial Office </a:t>
            </a:r>
            <a:r>
              <a:rPr lang="en-GB" u="sng">
                <a:solidFill>
                  <a:schemeClr val="hlink"/>
                </a:solidFill>
                <a:hlinkClick r:id="rId3"/>
              </a:rPr>
              <a:t>https://www.councilscienceeditors.org/resource-library/editorial-policies/sample-correspondence-for-an-editorial-office/</a:t>
            </a:r>
            <a:r>
              <a:rPr lang="en-GB">
                <a:solidFill>
                  <a:srgbClr val="000000"/>
                </a:solidFill>
              </a:rPr>
              <a:t> </a:t>
            </a:r>
            <a:endParaRPr>
              <a:solidFill>
                <a:srgbClr val="000000"/>
              </a:solidFill>
            </a:endParaRPr>
          </a:p>
          <a:p>
            <a:pPr marL="457200" lvl="0" indent="-323850" algn="l" rtl="0">
              <a:spcBef>
                <a:spcPts val="0"/>
              </a:spcBef>
              <a:spcAft>
                <a:spcPts val="0"/>
              </a:spcAft>
              <a:buSzPts val="1500"/>
              <a:buChar char="●"/>
            </a:pPr>
            <a:r>
              <a:rPr lang="en-GB">
                <a:solidFill>
                  <a:srgbClr val="000000"/>
                </a:solidFill>
              </a:rPr>
              <a:t>Cooperation &amp; Liaison between Universities &amp; Editors (CLUE) Recommendations on Best Practice. </a:t>
            </a:r>
            <a:r>
              <a:rPr lang="en-GB" u="sng">
                <a:solidFill>
                  <a:schemeClr val="hlink"/>
                </a:solidFill>
                <a:hlinkClick r:id="rId4"/>
              </a:rPr>
              <a:t>https://doi.org/10.1186/s41073-021-00109-3</a:t>
            </a:r>
            <a:r>
              <a:rPr lang="en-GB">
                <a:solidFill>
                  <a:srgbClr val="000000"/>
                </a:solidFill>
              </a:rPr>
              <a:t> Developed at the World Conferences on Research Integrity, these recommendations "aim to address issues surrounding cooperation and liaison between institutions (e.g. universities) and journals about possible and actual problems with the integrity of reported research arising before and after publication."</a:t>
            </a:r>
            <a:endParaRPr>
              <a:solidFill>
                <a:srgbClr val="000000"/>
              </a:solidFill>
            </a:endParaRPr>
          </a:p>
          <a:p>
            <a:pPr marL="457200" lvl="0" indent="-323850" algn="l" rtl="0">
              <a:spcBef>
                <a:spcPts val="0"/>
              </a:spcBef>
              <a:spcAft>
                <a:spcPts val="0"/>
              </a:spcAft>
              <a:buSzPts val="1500"/>
              <a:buChar char="●"/>
            </a:pPr>
            <a:r>
              <a:rPr lang="en-GB" u="sng">
                <a:solidFill>
                  <a:schemeClr val="hlink"/>
                </a:solidFill>
                <a:hlinkClick r:id="rId5"/>
              </a:rPr>
              <a:t>https://jps.library.utoronto.ca/index.php/pubguide/publishingbestpractices</a:t>
            </a:r>
            <a:r>
              <a:rPr lang="en-GB">
                <a:solidFill>
                  <a:srgbClr val="000000"/>
                </a:solidFill>
              </a:rPr>
              <a:t> - Journal Publishing Guide: Publishing Best Practices Checklist </a:t>
            </a:r>
            <a:r>
              <a:rPr lang="en-GB">
                <a:solidFill>
                  <a:srgbClr val="222222"/>
                </a:solidFill>
              </a:rPr>
              <a:t>by the University of Toronto Libraries Journal Production Services</a:t>
            </a:r>
            <a:endParaRPr>
              <a:solidFill>
                <a:srgbClr val="00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g1371c6703f0_1_94"/>
          <p:cNvSpPr txBox="1">
            <a:spLocks noGrp="1"/>
          </p:cNvSpPr>
          <p:nvPr>
            <p:ph type="title"/>
          </p:nvPr>
        </p:nvSpPr>
        <p:spPr>
          <a:xfrm>
            <a:off x="727650" y="411600"/>
            <a:ext cx="7688700" cy="535200"/>
          </a:xfrm>
          <a:prstGeom prst="rect">
            <a:avLst/>
          </a:prstGeom>
        </p:spPr>
        <p:txBody>
          <a:bodyPr spcFirstLastPara="1" wrap="square" lIns="76025" tIns="76025" rIns="76025" bIns="76025" anchor="t" anchorCtr="0">
            <a:noAutofit/>
          </a:bodyPr>
          <a:lstStyle/>
          <a:p>
            <a:pPr marL="0" lvl="0" indent="0" algn="l" rtl="0">
              <a:spcBef>
                <a:spcPts val="0"/>
              </a:spcBef>
              <a:spcAft>
                <a:spcPts val="0"/>
              </a:spcAft>
              <a:buNone/>
            </a:pPr>
            <a:r>
              <a:rPr lang="en-GB"/>
              <a:t>Наступні вебінари</a:t>
            </a:r>
            <a:endParaRPr/>
          </a:p>
        </p:txBody>
      </p:sp>
      <p:sp>
        <p:nvSpPr>
          <p:cNvPr id="443" name="Google Shape;443;g1371c6703f0_1_94"/>
          <p:cNvSpPr txBox="1">
            <a:spLocks noGrp="1"/>
          </p:cNvSpPr>
          <p:nvPr>
            <p:ph type="body" idx="1"/>
          </p:nvPr>
        </p:nvSpPr>
        <p:spPr>
          <a:xfrm>
            <a:off x="727650" y="1127575"/>
            <a:ext cx="3398700" cy="3772500"/>
          </a:xfrm>
          <a:prstGeom prst="rect">
            <a:avLst/>
          </a:prstGeom>
        </p:spPr>
        <p:txBody>
          <a:bodyPr spcFirstLastPara="1" wrap="square" lIns="76025" tIns="76025" rIns="76025" bIns="76025" anchor="t" anchorCtr="0">
            <a:noAutofit/>
          </a:bodyPr>
          <a:lstStyle/>
          <a:p>
            <a:pPr marL="0" lvl="0" indent="0" algn="l" rtl="0">
              <a:lnSpc>
                <a:spcPct val="100000"/>
              </a:lnSpc>
              <a:spcBef>
                <a:spcPts val="0"/>
              </a:spcBef>
              <a:spcAft>
                <a:spcPts val="0"/>
              </a:spcAft>
              <a:buNone/>
            </a:pPr>
            <a:r>
              <a:rPr lang="en-GB" sz="2400" b="1">
                <a:solidFill>
                  <a:srgbClr val="0000FF"/>
                </a:solidFill>
                <a:highlight>
                  <a:srgbClr val="FFFFFF"/>
                </a:highlight>
              </a:rPr>
              <a:t>Авторське право та електронні ліцензії Creative Commons </a:t>
            </a:r>
            <a:endParaRPr sz="2400" b="1">
              <a:solidFill>
                <a:srgbClr val="0000FF"/>
              </a:solidFill>
              <a:highlight>
                <a:srgbClr val="FFFFFF"/>
              </a:highlight>
            </a:endParaRPr>
          </a:p>
          <a:p>
            <a:pPr marL="0" lvl="0" indent="0" algn="l" rtl="0">
              <a:lnSpc>
                <a:spcPct val="100000"/>
              </a:lnSpc>
              <a:spcBef>
                <a:spcPts val="0"/>
              </a:spcBef>
              <a:spcAft>
                <a:spcPts val="0"/>
              </a:spcAft>
              <a:buNone/>
            </a:pPr>
            <a:r>
              <a:rPr lang="en-GB" sz="2400" b="1">
                <a:solidFill>
                  <a:srgbClr val="000000"/>
                </a:solidFill>
                <a:highlight>
                  <a:srgbClr val="FFFFFF"/>
                </a:highlight>
              </a:rPr>
              <a:t>16 серпня, 11:00</a:t>
            </a:r>
            <a:endParaRPr sz="2400" b="1">
              <a:solidFill>
                <a:srgbClr val="000000"/>
              </a:solidFill>
              <a:highlight>
                <a:srgbClr val="FFFFFF"/>
              </a:highlight>
            </a:endParaRPr>
          </a:p>
          <a:p>
            <a:pPr marL="0" lvl="0" indent="0" algn="l" rtl="0">
              <a:lnSpc>
                <a:spcPct val="100000"/>
              </a:lnSpc>
              <a:spcBef>
                <a:spcPts val="0"/>
              </a:spcBef>
              <a:spcAft>
                <a:spcPts val="0"/>
              </a:spcAft>
              <a:buNone/>
            </a:pPr>
            <a:r>
              <a:rPr lang="en-GB" sz="2400">
                <a:solidFill>
                  <a:srgbClr val="000000"/>
                </a:solidFill>
                <a:highlight>
                  <a:srgbClr val="FFFFFF"/>
                </a:highlight>
              </a:rPr>
              <a:t>Ірина Кучма, Наталя Калюжна</a:t>
            </a:r>
            <a:endParaRPr sz="2400">
              <a:solidFill>
                <a:srgbClr val="000000"/>
              </a:solidFill>
              <a:highlight>
                <a:srgbClr val="FFFFFF"/>
              </a:highlight>
            </a:endParaRPr>
          </a:p>
          <a:p>
            <a:pPr marL="0" lvl="0" indent="0" algn="l" rtl="0">
              <a:lnSpc>
                <a:spcPct val="100000"/>
              </a:lnSpc>
              <a:spcBef>
                <a:spcPts val="0"/>
              </a:spcBef>
              <a:spcAft>
                <a:spcPts val="0"/>
              </a:spcAft>
              <a:buNone/>
            </a:pPr>
            <a:r>
              <a:rPr lang="en-GB" sz="2400">
                <a:solidFill>
                  <a:srgbClr val="03A9F4"/>
                </a:solidFill>
                <a:highlight>
                  <a:srgbClr val="FFFFFF"/>
                </a:highlight>
                <a:uFill>
                  <a:noFill/>
                </a:uFill>
                <a:hlinkClick r:id="rId3">
                  <a:extLst>
                    <a:ext uri="{A12FA001-AC4F-418D-AE19-62706E023703}">
                      <ahyp:hlinkClr xmlns:ahyp="http://schemas.microsoft.com/office/drawing/2018/hyperlinkcolor" val="tx"/>
                    </a:ext>
                  </a:extLst>
                </a:hlinkClick>
              </a:rPr>
              <a:t>Реєстрація.</a:t>
            </a:r>
            <a:endParaRPr sz="2400">
              <a:solidFill>
                <a:srgbClr val="03A9F4"/>
              </a:solidFill>
              <a:highlight>
                <a:srgbClr val="FFFFFF"/>
              </a:highlight>
            </a:endParaRPr>
          </a:p>
          <a:p>
            <a:pPr marL="0" lvl="0" indent="0" algn="l" rtl="0">
              <a:lnSpc>
                <a:spcPct val="100000"/>
              </a:lnSpc>
              <a:spcBef>
                <a:spcPts val="0"/>
              </a:spcBef>
              <a:spcAft>
                <a:spcPts val="0"/>
              </a:spcAft>
              <a:buNone/>
            </a:pPr>
            <a:r>
              <a:rPr lang="en-GB" sz="2400">
                <a:solidFill>
                  <a:srgbClr val="000000"/>
                </a:solidFill>
                <a:highlight>
                  <a:srgbClr val="FFFFFF"/>
                </a:highlight>
              </a:rPr>
              <a:t>Мова: українська</a:t>
            </a:r>
            <a:endParaRPr sz="2400"/>
          </a:p>
        </p:txBody>
      </p:sp>
      <p:sp>
        <p:nvSpPr>
          <p:cNvPr id="444" name="Google Shape;444;g1371c6703f0_1_94"/>
          <p:cNvSpPr txBox="1"/>
          <p:nvPr/>
        </p:nvSpPr>
        <p:spPr>
          <a:xfrm>
            <a:off x="4369825" y="151625"/>
            <a:ext cx="4412700" cy="524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b="1">
                <a:solidFill>
                  <a:srgbClr val="0000FF"/>
                </a:solidFill>
                <a:highlight>
                  <a:srgbClr val="FFFFFF"/>
                </a:highlight>
                <a:latin typeface="Source Sans Pro"/>
                <a:ea typeface="Source Sans Pro"/>
                <a:cs typeface="Source Sans Pro"/>
                <a:sym typeface="Source Sans Pro"/>
              </a:rPr>
              <a:t>Best practices in journal publishing</a:t>
            </a:r>
            <a:endParaRPr sz="2400" b="1">
              <a:solidFill>
                <a:srgbClr val="0000FF"/>
              </a:solidFill>
              <a:highlight>
                <a:srgbClr val="FFFFFF"/>
              </a:highlight>
              <a:latin typeface="Source Sans Pro"/>
              <a:ea typeface="Source Sans Pro"/>
              <a:cs typeface="Source Sans Pro"/>
              <a:sym typeface="Source Sans Pro"/>
            </a:endParaRPr>
          </a:p>
          <a:p>
            <a:pPr marL="0" lvl="0" indent="0" algn="l" rtl="0">
              <a:spcBef>
                <a:spcPts val="0"/>
              </a:spcBef>
              <a:spcAft>
                <a:spcPts val="0"/>
              </a:spcAft>
              <a:buNone/>
            </a:pPr>
            <a:r>
              <a:rPr lang="en-GB" sz="2400" b="1">
                <a:highlight>
                  <a:srgbClr val="FFFFFF"/>
                </a:highlight>
                <a:latin typeface="Source Sans Pro"/>
                <a:ea typeface="Source Sans Pro"/>
                <a:cs typeface="Source Sans Pro"/>
                <a:sym typeface="Source Sans Pro"/>
              </a:rPr>
              <a:t>5 вересня, 11:00</a:t>
            </a:r>
            <a:endParaRPr sz="2400" b="1">
              <a:highlight>
                <a:srgbClr val="FFFFFF"/>
              </a:highlight>
              <a:latin typeface="Source Sans Pro"/>
              <a:ea typeface="Source Sans Pro"/>
              <a:cs typeface="Source Sans Pro"/>
              <a:sym typeface="Source Sans Pro"/>
            </a:endParaRPr>
          </a:p>
          <a:p>
            <a:pPr marL="0" lvl="0" indent="0" algn="l" rtl="0">
              <a:spcBef>
                <a:spcPts val="0"/>
              </a:spcBef>
              <a:spcAft>
                <a:spcPts val="0"/>
              </a:spcAft>
              <a:buNone/>
            </a:pPr>
            <a:r>
              <a:rPr lang="en-GB" sz="2400">
                <a:highlight>
                  <a:srgbClr val="FFFFFF"/>
                </a:highlight>
                <a:latin typeface="Source Sans Pro"/>
                <a:ea typeface="Source Sans Pro"/>
                <a:cs typeface="Source Sans Pro"/>
                <a:sym typeface="Source Sans Pro"/>
              </a:rPr>
              <a:t>Duncan Nicholas і Jadranka Stojanovski з Європейської Асоціації Наукових Редакторів (EASE) розкажуть про найкращі практики публікації журналів, розробки політик, обмін даними, етику публікаційної діяльності та рецензування.</a:t>
            </a:r>
            <a:endParaRPr sz="2400">
              <a:highlight>
                <a:srgbClr val="FFFFFF"/>
              </a:highlight>
              <a:latin typeface="Source Sans Pro"/>
              <a:ea typeface="Source Sans Pro"/>
              <a:cs typeface="Source Sans Pro"/>
              <a:sym typeface="Source Sans Pro"/>
            </a:endParaRPr>
          </a:p>
          <a:p>
            <a:pPr marL="0" lvl="0" indent="0" algn="l" rtl="0">
              <a:spcBef>
                <a:spcPts val="0"/>
              </a:spcBef>
              <a:spcAft>
                <a:spcPts val="0"/>
              </a:spcAft>
              <a:buNone/>
            </a:pPr>
            <a:r>
              <a:rPr lang="en-GB" sz="2400">
                <a:solidFill>
                  <a:srgbClr val="03A9F4"/>
                </a:solidFill>
                <a:highlight>
                  <a:srgbClr val="FFFFFF"/>
                </a:highlight>
                <a:uFill>
                  <a:noFill/>
                </a:u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Реєстрація.</a:t>
            </a:r>
            <a:endParaRPr sz="2400">
              <a:solidFill>
                <a:srgbClr val="03A9F4"/>
              </a:solidFill>
              <a:highlight>
                <a:srgbClr val="FFFFFF"/>
              </a:highlight>
              <a:latin typeface="Source Sans Pro"/>
              <a:ea typeface="Source Sans Pro"/>
              <a:cs typeface="Source Sans Pro"/>
              <a:sym typeface="Source Sans Pro"/>
            </a:endParaRPr>
          </a:p>
          <a:p>
            <a:pPr marL="0" lvl="0" indent="0" algn="l" rtl="0">
              <a:spcBef>
                <a:spcPts val="0"/>
              </a:spcBef>
              <a:spcAft>
                <a:spcPts val="0"/>
              </a:spcAft>
              <a:buNone/>
            </a:pPr>
            <a:r>
              <a:rPr lang="en-GB" sz="2400">
                <a:highlight>
                  <a:srgbClr val="FFFFFF"/>
                </a:highlight>
                <a:latin typeface="Source Sans Pro"/>
                <a:ea typeface="Source Sans Pro"/>
                <a:cs typeface="Source Sans Pro"/>
                <a:sym typeface="Source Sans Pro"/>
              </a:rPr>
              <a:t>Мова: англійська</a:t>
            </a:r>
            <a:endParaRPr sz="2400">
              <a:highlight>
                <a:srgbClr val="FFFFFF"/>
              </a:highlight>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1700">
              <a:solidFill>
                <a:schemeClr val="dk1"/>
              </a:solidFill>
              <a:latin typeface="Source Sans Pro"/>
              <a:ea typeface="Source Sans Pro"/>
              <a:cs typeface="Source Sans Pro"/>
              <a:sym typeface="Source Sans Pro"/>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6"/>
          <p:cNvSpPr txBox="1">
            <a:spLocks noGrp="1"/>
          </p:cNvSpPr>
          <p:nvPr>
            <p:ph type="ctrTitle"/>
          </p:nvPr>
        </p:nvSpPr>
        <p:spPr>
          <a:xfrm>
            <a:off x="792425" y="1616350"/>
            <a:ext cx="7734900" cy="1664700"/>
          </a:xfrm>
          <a:prstGeom prst="rect">
            <a:avLst/>
          </a:prstGeom>
          <a:noFill/>
          <a:ln>
            <a:noFill/>
          </a:ln>
        </p:spPr>
        <p:txBody>
          <a:bodyPr spcFirstLastPara="1" wrap="square" lIns="76025" tIns="76025" rIns="76025" bIns="76025" anchor="t" anchorCtr="0">
            <a:normAutofit fontScale="90000"/>
          </a:bodyPr>
          <a:lstStyle/>
          <a:p>
            <a:pPr marL="0" lvl="0" indent="0" algn="l" rtl="0">
              <a:lnSpc>
                <a:spcPct val="100000"/>
              </a:lnSpc>
              <a:spcBef>
                <a:spcPts val="0"/>
              </a:spcBef>
              <a:spcAft>
                <a:spcPts val="0"/>
              </a:spcAft>
              <a:buSzPct val="71428"/>
              <a:buNone/>
            </a:pPr>
            <a:r>
              <a:rPr lang="en-GB" sz="4900">
                <a:highlight>
                  <a:schemeClr val="dk1"/>
                </a:highlight>
                <a:latin typeface="Spectral"/>
                <a:ea typeface="Spectral"/>
                <a:cs typeface="Spectral"/>
                <a:sym typeface="Spectral"/>
              </a:rPr>
              <a:t>Дякуємо</a:t>
            </a:r>
            <a:r>
              <a:rPr lang="en-GB" sz="4900" b="1">
                <a:highlight>
                  <a:schemeClr val="dk1"/>
                </a:highlight>
                <a:latin typeface="Spectral"/>
                <a:ea typeface="Spectral"/>
                <a:cs typeface="Spectral"/>
                <a:sym typeface="Spectral"/>
              </a:rPr>
              <a:t>!</a:t>
            </a:r>
            <a:endParaRPr sz="4900" b="1">
              <a:highlight>
                <a:schemeClr val="dk1"/>
              </a:highlight>
              <a:latin typeface="Spectral"/>
              <a:ea typeface="Spectral"/>
              <a:cs typeface="Spectral"/>
              <a:sym typeface="Spectral"/>
            </a:endParaRPr>
          </a:p>
          <a:p>
            <a:pPr marL="0" lvl="0" indent="0" algn="l" rtl="0">
              <a:lnSpc>
                <a:spcPct val="100000"/>
              </a:lnSpc>
              <a:spcBef>
                <a:spcPts val="0"/>
              </a:spcBef>
              <a:spcAft>
                <a:spcPts val="0"/>
              </a:spcAft>
              <a:buSzPct val="71428"/>
              <a:buNone/>
            </a:pPr>
            <a:r>
              <a:rPr lang="en-GB" sz="4900">
                <a:highlight>
                  <a:schemeClr val="dk1"/>
                </a:highlight>
                <a:latin typeface="Spectral"/>
                <a:ea typeface="Spectral"/>
                <a:cs typeface="Spectral"/>
                <a:sym typeface="Spectral"/>
              </a:rPr>
              <a:t>Запитання?</a:t>
            </a:r>
            <a:endParaRPr sz="4900">
              <a:highlight>
                <a:schemeClr val="dk1"/>
              </a:highlight>
              <a:latin typeface="Spectral"/>
              <a:ea typeface="Spectral"/>
              <a:cs typeface="Spectral"/>
              <a:sym typeface="Spectral"/>
            </a:endParaRPr>
          </a:p>
          <a:p>
            <a:pPr marL="0" lvl="0" indent="0" algn="l" rtl="0">
              <a:lnSpc>
                <a:spcPct val="100000"/>
              </a:lnSpc>
              <a:spcBef>
                <a:spcPts val="0"/>
              </a:spcBef>
              <a:spcAft>
                <a:spcPts val="0"/>
              </a:spcAft>
              <a:buSzPct val="120689"/>
              <a:buNone/>
            </a:pPr>
            <a:r>
              <a:rPr lang="en-GB" sz="2900">
                <a:highlight>
                  <a:schemeClr val="dk1"/>
                </a:highlight>
                <a:latin typeface="Source Sans Pro"/>
                <a:ea typeface="Source Sans Pro"/>
                <a:cs typeface="Source Sans Pro"/>
                <a:sym typeface="Source Sans Pro"/>
              </a:rPr>
              <a:t>natali.kalyuzhna91@gmail.com </a:t>
            </a:r>
            <a:endParaRPr sz="2900">
              <a:highlight>
                <a:schemeClr val="dk1"/>
              </a:highlight>
              <a:latin typeface="Source Sans Pro"/>
              <a:ea typeface="Source Sans Pro"/>
              <a:cs typeface="Source Sans Pro"/>
              <a:sym typeface="Source Sans Pro"/>
            </a:endParaRPr>
          </a:p>
          <a:p>
            <a:pPr marL="0" lvl="0" indent="0" algn="l" rtl="0">
              <a:lnSpc>
                <a:spcPct val="100000"/>
              </a:lnSpc>
              <a:spcBef>
                <a:spcPts val="0"/>
              </a:spcBef>
              <a:spcAft>
                <a:spcPts val="0"/>
              </a:spcAft>
              <a:buSzPct val="120689"/>
              <a:buNone/>
            </a:pPr>
            <a:r>
              <a:rPr lang="en-GB" sz="2900">
                <a:highlight>
                  <a:schemeClr val="dk1"/>
                </a:highlight>
                <a:latin typeface="Source Sans Pro"/>
                <a:ea typeface="Source Sans Pro"/>
                <a:cs typeface="Source Sans Pro"/>
                <a:sym typeface="Source Sans Pro"/>
              </a:rPr>
              <a:t>iryna.kuchma@eifl.net </a:t>
            </a:r>
            <a:endParaRPr sz="2900">
              <a:highlight>
                <a:schemeClr val="dk1"/>
              </a:highlight>
              <a:latin typeface="Source Sans Pro"/>
              <a:ea typeface="Source Sans Pro"/>
              <a:cs typeface="Source Sans Pro"/>
              <a:sym typeface="Source Sans Pro"/>
            </a:endParaRPr>
          </a:p>
        </p:txBody>
      </p:sp>
      <p:sp>
        <p:nvSpPr>
          <p:cNvPr id="450" name="Google Shape;450;p36"/>
          <p:cNvSpPr txBox="1">
            <a:spLocks noGrp="1"/>
          </p:cNvSpPr>
          <p:nvPr>
            <p:ph type="subTitle" idx="1"/>
          </p:nvPr>
        </p:nvSpPr>
        <p:spPr>
          <a:xfrm>
            <a:off x="729563" y="3684072"/>
            <a:ext cx="4890900" cy="541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1300"/>
              <a:buNone/>
            </a:pPr>
            <a:endParaRPr sz="1400" b="1">
              <a:solidFill>
                <a:schemeClr val="accent1"/>
              </a:solidFill>
            </a:endParaRPr>
          </a:p>
          <a:p>
            <a:pPr marL="0" lvl="0" indent="0" algn="l" rtl="0">
              <a:lnSpc>
                <a:spcPct val="100000"/>
              </a:lnSpc>
              <a:spcBef>
                <a:spcPts val="0"/>
              </a:spcBef>
              <a:spcAft>
                <a:spcPts val="0"/>
              </a:spcAft>
              <a:buSzPts val="1300"/>
              <a:buNone/>
            </a:pPr>
            <a:endParaRPr sz="1400" b="1">
              <a:solidFill>
                <a:schemeClr val="accent1"/>
              </a:solidFill>
            </a:endParaRPr>
          </a:p>
        </p:txBody>
      </p:sp>
      <p:pic>
        <p:nvPicPr>
          <p:cNvPr id="451" name="Google Shape;451;p36"/>
          <p:cNvPicPr preferRelativeResize="0"/>
          <p:nvPr/>
        </p:nvPicPr>
        <p:blipFill rotWithShape="1">
          <a:blip r:embed="rId3">
            <a:alphaModFix/>
          </a:blip>
          <a:srcRect/>
          <a:stretch/>
        </p:blipFill>
        <p:spPr>
          <a:xfrm>
            <a:off x="5308042" y="4355574"/>
            <a:ext cx="1546833" cy="541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6"/>
          <p:cNvSpPr txBox="1">
            <a:spLocks noGrp="1"/>
          </p:cNvSpPr>
          <p:nvPr>
            <p:ph type="body" idx="4294967295"/>
          </p:nvPr>
        </p:nvSpPr>
        <p:spPr>
          <a:xfrm>
            <a:off x="723300" y="4372551"/>
            <a:ext cx="7697400" cy="460500"/>
          </a:xfrm>
          <a:prstGeom prst="rect">
            <a:avLst/>
          </a:prstGeom>
          <a:noFill/>
          <a:ln>
            <a:noFill/>
          </a:ln>
        </p:spPr>
        <p:txBody>
          <a:bodyPr spcFirstLastPara="1" wrap="square" lIns="76025" tIns="76025" rIns="76025" bIns="76025" anchor="t" anchorCtr="0">
            <a:noAutofit/>
          </a:bodyPr>
          <a:lstStyle/>
          <a:p>
            <a:pPr marL="0" lvl="0" indent="0" algn="ctr" rtl="0">
              <a:lnSpc>
                <a:spcPct val="115000"/>
              </a:lnSpc>
              <a:spcBef>
                <a:spcPts val="0"/>
              </a:spcBef>
              <a:spcAft>
                <a:spcPts val="0"/>
              </a:spcAft>
              <a:buSzPts val="1500"/>
              <a:buNone/>
            </a:pPr>
            <a:r>
              <a:rPr lang="en-GB" b="1">
                <a:solidFill>
                  <a:schemeClr val="accent2"/>
                </a:solidFill>
              </a:rPr>
              <a:t>Географія поширення журналів, які індексуються у DOAJ</a:t>
            </a:r>
            <a:endParaRPr b="1">
              <a:solidFill>
                <a:schemeClr val="accent2"/>
              </a:solidFill>
            </a:endParaRPr>
          </a:p>
          <a:p>
            <a:pPr marL="0" lvl="0" indent="0" algn="ctr" rtl="0">
              <a:lnSpc>
                <a:spcPct val="115000"/>
              </a:lnSpc>
              <a:spcBef>
                <a:spcPts val="0"/>
              </a:spcBef>
              <a:spcAft>
                <a:spcPts val="0"/>
              </a:spcAft>
              <a:buSzPts val="1500"/>
              <a:buNone/>
            </a:pPr>
            <a:r>
              <a:rPr lang="en-GB" sz="1150" u="sng">
                <a:solidFill>
                  <a:schemeClr val="hlink"/>
                </a:solidFill>
                <a:latin typeface="Roboto"/>
                <a:ea typeface="Roboto"/>
                <a:cs typeface="Roboto"/>
                <a:sym typeface="Roboto"/>
                <a:hlinkClick r:id="rId3"/>
              </a:rPr>
              <a:t>https://bit.ly/doaj-2205</a:t>
            </a:r>
            <a:r>
              <a:rPr lang="en-GB" sz="1150">
                <a:solidFill>
                  <a:srgbClr val="0F1419"/>
                </a:solidFill>
                <a:latin typeface="Roboto"/>
                <a:ea typeface="Roboto"/>
                <a:cs typeface="Roboto"/>
                <a:sym typeface="Roboto"/>
              </a:rPr>
              <a:t> </a:t>
            </a:r>
            <a:endParaRPr b="1">
              <a:solidFill>
                <a:schemeClr val="accent2"/>
              </a:solidFill>
            </a:endParaRPr>
          </a:p>
        </p:txBody>
      </p:sp>
      <p:pic>
        <p:nvPicPr>
          <p:cNvPr id="178" name="Google Shape;178;p6"/>
          <p:cNvPicPr preferRelativeResize="0"/>
          <p:nvPr/>
        </p:nvPicPr>
        <p:blipFill>
          <a:blip r:embed="rId4">
            <a:alphaModFix/>
          </a:blip>
          <a:stretch>
            <a:fillRect/>
          </a:stretch>
        </p:blipFill>
        <p:spPr>
          <a:xfrm>
            <a:off x="739775" y="238375"/>
            <a:ext cx="7664458" cy="40677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g1371c6703f0_1_22"/>
          <p:cNvPicPr preferRelativeResize="0"/>
          <p:nvPr/>
        </p:nvPicPr>
        <p:blipFill>
          <a:blip r:embed="rId3">
            <a:alphaModFix/>
          </a:blip>
          <a:stretch>
            <a:fillRect/>
          </a:stretch>
        </p:blipFill>
        <p:spPr>
          <a:xfrm>
            <a:off x="152400" y="845575"/>
            <a:ext cx="8839201" cy="3753505"/>
          </a:xfrm>
          <a:prstGeom prst="rect">
            <a:avLst/>
          </a:prstGeom>
          <a:noFill/>
          <a:ln>
            <a:noFill/>
          </a:ln>
        </p:spPr>
      </p:pic>
      <p:sp>
        <p:nvSpPr>
          <p:cNvPr id="184" name="Google Shape;184;g1371c6703f0_1_22"/>
          <p:cNvSpPr txBox="1"/>
          <p:nvPr/>
        </p:nvSpPr>
        <p:spPr>
          <a:xfrm>
            <a:off x="1275125" y="4599075"/>
            <a:ext cx="6819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hlinkClick r:id="rId4"/>
              </a:rPr>
              <a:t>https://twitter.com/MarynaNazarovet/status/1531936296528187396/photo/1</a:t>
            </a:r>
            <a:r>
              <a:rPr lang="en-GB"/>
              <a:t> </a:t>
            </a:r>
            <a:endParaRPr/>
          </a:p>
        </p:txBody>
      </p:sp>
      <p:sp>
        <p:nvSpPr>
          <p:cNvPr id="185" name="Google Shape;185;g1371c6703f0_1_22"/>
          <p:cNvSpPr txBox="1"/>
          <p:nvPr/>
        </p:nvSpPr>
        <p:spPr>
          <a:xfrm>
            <a:off x="0" y="0"/>
            <a:ext cx="8553300" cy="600300"/>
          </a:xfrm>
          <a:prstGeom prst="rect">
            <a:avLst/>
          </a:prstGeom>
          <a:noFill/>
          <a:ln>
            <a:noFill/>
          </a:ln>
        </p:spPr>
        <p:txBody>
          <a:bodyPr spcFirstLastPara="1" wrap="square" lIns="91425" tIns="91425" rIns="91425" bIns="91425" anchor="t" anchorCtr="0">
            <a:spAutoFit/>
          </a:bodyPr>
          <a:lstStyle/>
          <a:p>
            <a:pPr marL="0" lvl="0" indent="0" algn="ctr" rtl="0">
              <a:lnSpc>
                <a:spcPct val="105000"/>
              </a:lnSpc>
              <a:spcBef>
                <a:spcPts val="1800"/>
              </a:spcBef>
              <a:spcAft>
                <a:spcPts val="400"/>
              </a:spcAft>
              <a:buNone/>
            </a:pPr>
            <a:r>
              <a:rPr lang="en-GB" sz="2700" b="1">
                <a:solidFill>
                  <a:schemeClr val="dk1"/>
                </a:solidFill>
                <a:highlight>
                  <a:srgbClr val="FFFFFF"/>
                </a:highlight>
                <a:latin typeface="Source Sans Pro"/>
                <a:ea typeface="Source Sans Pro"/>
                <a:cs typeface="Source Sans Pro"/>
                <a:sym typeface="Source Sans Pro"/>
              </a:rPr>
              <a:t>413 українських журналів у DOAJ</a:t>
            </a:r>
            <a:endParaRPr sz="2700" b="1">
              <a:solidFill>
                <a:schemeClr val="dk1"/>
              </a:solidFill>
              <a:highlight>
                <a:srgbClr val="FFFFFF"/>
              </a:highlight>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g1371c6703f0_1_38"/>
          <p:cNvPicPr preferRelativeResize="0"/>
          <p:nvPr/>
        </p:nvPicPr>
        <p:blipFill>
          <a:blip r:embed="rId3">
            <a:alphaModFix/>
          </a:blip>
          <a:stretch>
            <a:fillRect/>
          </a:stretch>
        </p:blipFill>
        <p:spPr>
          <a:xfrm>
            <a:off x="81225" y="114625"/>
            <a:ext cx="8910374" cy="4729001"/>
          </a:xfrm>
          <a:prstGeom prst="rect">
            <a:avLst/>
          </a:prstGeom>
          <a:noFill/>
          <a:ln>
            <a:noFill/>
          </a:ln>
        </p:spPr>
      </p:pic>
      <p:pic>
        <p:nvPicPr>
          <p:cNvPr id="191" name="Google Shape;191;g1371c6703f0_1_38"/>
          <p:cNvPicPr preferRelativeResize="0"/>
          <p:nvPr/>
        </p:nvPicPr>
        <p:blipFill>
          <a:blip r:embed="rId4">
            <a:alphaModFix/>
          </a:blip>
          <a:stretch>
            <a:fillRect/>
          </a:stretch>
        </p:blipFill>
        <p:spPr>
          <a:xfrm>
            <a:off x="-35587" y="2800999"/>
            <a:ext cx="9143999" cy="1448803"/>
          </a:xfrm>
          <a:prstGeom prst="rect">
            <a:avLst/>
          </a:prstGeom>
          <a:noFill/>
          <a:ln>
            <a:noFill/>
          </a:ln>
        </p:spPr>
      </p:pic>
      <p:sp>
        <p:nvSpPr>
          <p:cNvPr id="192" name="Google Shape;192;g1371c6703f0_1_38"/>
          <p:cNvSpPr txBox="1"/>
          <p:nvPr/>
        </p:nvSpPr>
        <p:spPr>
          <a:xfrm>
            <a:off x="0" y="4470125"/>
            <a:ext cx="9144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u="sng">
                <a:solidFill>
                  <a:schemeClr val="hlink"/>
                </a:solidFill>
                <a:hlinkClick r:id="rId5"/>
              </a:rPr>
              <a:t>https://mon.gov.ua/storage/app/media/gromadske-obgovorennya/2022/03/11/HO.proyekt.planu.zakhodiv.do.rozp.KMU-Pro.zatv.nats.planu.zakhodiv.shchodo.vidkr.nauky-2030.11.03.2022.pdf</a:t>
            </a:r>
            <a:r>
              <a:rPr lang="en-GB"/>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1371c6703f0_1_69"/>
          <p:cNvSpPr txBox="1"/>
          <p:nvPr/>
        </p:nvSpPr>
        <p:spPr>
          <a:xfrm>
            <a:off x="1074550" y="4614400"/>
            <a:ext cx="7851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u="sng">
                <a:solidFill>
                  <a:schemeClr val="hlink"/>
                </a:solidFill>
                <a:hlinkClick r:id="rId3"/>
              </a:rPr>
              <a:t>https://www.coalition-s.org/technical-guidance_and_requirements/</a:t>
            </a:r>
            <a:r>
              <a:rPr lang="en-GB"/>
              <a:t> </a:t>
            </a:r>
            <a:endParaRPr/>
          </a:p>
        </p:txBody>
      </p:sp>
      <p:pic>
        <p:nvPicPr>
          <p:cNvPr id="198" name="Google Shape;198;g1371c6703f0_1_69"/>
          <p:cNvPicPr preferRelativeResize="0"/>
          <p:nvPr/>
        </p:nvPicPr>
        <p:blipFill>
          <a:blip r:embed="rId4">
            <a:alphaModFix/>
          </a:blip>
          <a:stretch>
            <a:fillRect/>
          </a:stretch>
        </p:blipFill>
        <p:spPr>
          <a:xfrm>
            <a:off x="185275" y="0"/>
            <a:ext cx="8773450" cy="46563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g1371c6703f0_1_46"/>
          <p:cNvPicPr preferRelativeResize="0"/>
          <p:nvPr/>
        </p:nvPicPr>
        <p:blipFill>
          <a:blip r:embed="rId3">
            <a:alphaModFix/>
          </a:blip>
          <a:stretch>
            <a:fillRect/>
          </a:stretch>
        </p:blipFill>
        <p:spPr>
          <a:xfrm>
            <a:off x="152400" y="152400"/>
            <a:ext cx="8839200" cy="4691221"/>
          </a:xfrm>
          <a:prstGeom prst="rect">
            <a:avLst/>
          </a:prstGeom>
          <a:noFill/>
          <a:ln>
            <a:noFill/>
          </a:ln>
        </p:spPr>
      </p:pic>
      <p:sp>
        <p:nvSpPr>
          <p:cNvPr id="204" name="Google Shape;204;g1371c6703f0_1_46"/>
          <p:cNvSpPr txBox="1"/>
          <p:nvPr/>
        </p:nvSpPr>
        <p:spPr>
          <a:xfrm>
            <a:off x="3072000" y="47433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hlinkClick r:id="rId4"/>
              </a:rPr>
              <a:t>https://doaj.org/about/volunteers/</a:t>
            </a:r>
            <a:r>
              <a:rPr lang="en-GB"/>
              <a:t> </a:t>
            </a:r>
            <a:endParaRPr/>
          </a:p>
        </p:txBody>
      </p:sp>
    </p:spTree>
  </p:cSld>
  <p:clrMapOvr>
    <a:masterClrMapping/>
  </p:clrMapOvr>
</p:sld>
</file>

<file path=ppt/theme/theme1.xml><?xml version="1.0" encoding="utf-8"?>
<a:theme xmlns:a="http://schemas.openxmlformats.org/drawingml/2006/main" name="Manuscript - Slides 2">
  <a:themeElements>
    <a:clrScheme name="Streamline">
      <a:dk1>
        <a:srgbClr val="282624"/>
      </a:dk1>
      <a:lt1>
        <a:srgbClr val="FFFFFF"/>
      </a:lt1>
      <a:dk2>
        <a:srgbClr val="5C5956"/>
      </a:dk2>
      <a:lt2>
        <a:srgbClr val="F6F4F4"/>
      </a:lt2>
      <a:accent1>
        <a:srgbClr val="FD5A3B"/>
      </a:accent1>
      <a:accent2>
        <a:srgbClr val="982E0A"/>
      </a:accent2>
      <a:accent3>
        <a:srgbClr val="3A5959"/>
      </a:accent3>
      <a:accent4>
        <a:srgbClr val="47A178"/>
      </a:accent4>
      <a:accent5>
        <a:srgbClr val="A3C386"/>
      </a:accent5>
      <a:accent6>
        <a:srgbClr val="F9D950"/>
      </a:accent6>
      <a:hlink>
        <a:srgbClr val="282624"/>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1738</Words>
  <Application>Microsoft Macintosh PowerPoint</Application>
  <PresentationFormat>On-screen Show (16:9)</PresentationFormat>
  <Paragraphs>240</Paragraphs>
  <Slides>46</Slides>
  <Notes>46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Noto Sans Symbols</vt:lpstr>
      <vt:lpstr>Roboto</vt:lpstr>
      <vt:lpstr>Source Sans Pro</vt:lpstr>
      <vt:lpstr>Times New Roman</vt:lpstr>
      <vt:lpstr>Spectral</vt:lpstr>
      <vt:lpstr>Calibri</vt:lpstr>
      <vt:lpstr>Arial</vt:lpstr>
      <vt:lpstr>Source Sans Pro SemiBold</vt:lpstr>
      <vt:lpstr>Spectral ExtraBold</vt:lpstr>
      <vt:lpstr>Manuscript - Slides 2</vt:lpstr>
      <vt:lpstr>Індексація журналів у DOAJ</vt:lpstr>
      <vt:lpstr>PowerPoint Presentation</vt:lpstr>
      <vt:lpstr> DOAJ - Директорія журналів Відкритого доступу</vt:lpstr>
      <vt:lpstr>Охоплення у світі</vt:lpstr>
      <vt:lpstr>PowerPoint Presentation</vt:lpstr>
      <vt:lpstr>PowerPoint Presentation</vt:lpstr>
      <vt:lpstr>PowerPoint Presentation</vt:lpstr>
      <vt:lpstr>PowerPoint Presentation</vt:lpstr>
      <vt:lpstr>PowerPoint Presentation</vt:lpstr>
      <vt:lpstr>Чому важливо індексувати журнал у  DOAJ?</vt:lpstr>
      <vt:lpstr>Переваги індексації журналу у DOAJ </vt:lpstr>
      <vt:lpstr>Базові критерії для  включення у DOAJ</vt:lpstr>
      <vt:lpstr>Видавничі практики</vt:lpstr>
      <vt:lpstr>PowerPoint Presentation</vt:lpstr>
      <vt:lpstr>Відкритість</vt:lpstr>
      <vt:lpstr>Open access - DOAJ definition</vt:lpstr>
      <vt:lpstr>Охоплення</vt:lpstr>
      <vt:lpstr>Сайт журналу 1 </vt:lpstr>
      <vt:lpstr>Сайт журналу 2</vt:lpstr>
      <vt:lpstr>Редакційний процес </vt:lpstr>
      <vt:lpstr>PowerPoint Presentation</vt:lpstr>
      <vt:lpstr>Ліцензування</vt:lpstr>
      <vt:lpstr>PowerPoint Presentation</vt:lpstr>
      <vt:lpstr>Авторське право</vt:lpstr>
      <vt:lpstr>Подання на включення у DOAJ</vt:lpstr>
      <vt:lpstr>Як подати заявку</vt:lpstr>
      <vt:lpstr>Аплікаційна форма</vt:lpstr>
      <vt:lpstr>Найкращі практики</vt:lpstr>
      <vt:lpstr>Депонування цифрового архіву</vt:lpstr>
      <vt:lpstr>Як перевірити статус депонування?</vt:lpstr>
      <vt:lpstr>Найкращі практики</vt:lpstr>
      <vt:lpstr>PowerPoint Presentation</vt:lpstr>
      <vt:lpstr>Як відкрити посилання? </vt:lpstr>
      <vt:lpstr>Подання та опрацювання заявок</vt:lpstr>
      <vt:lpstr>PowerPoint Presentation</vt:lpstr>
      <vt:lpstr>DOAJ статистика 2021</vt:lpstr>
      <vt:lpstr>Поширені причини відмови </vt:lpstr>
      <vt:lpstr>Відмови на етапі відбору </vt:lpstr>
      <vt:lpstr>Відмови після повного опрацювання аплікаційної форми </vt:lpstr>
      <vt:lpstr>Відмови заявок із досвіду асоційованих редакторів</vt:lpstr>
      <vt:lpstr>Підтримка</vt:lpstr>
      <vt:lpstr>Підтримка та допоміжні матеріали</vt:lpstr>
      <vt:lpstr>Підтримка та допоміжні матеріали (2)</vt:lpstr>
      <vt:lpstr>Підтримка та допоміжні матеріали</vt:lpstr>
      <vt:lpstr>Наступні вебінари</vt:lpstr>
      <vt:lpstr>Дякуємо! Запитання? natali.kalyuzhna91@gmail.com  iryna.kuchma@eifl.net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Індексація журналів у DOAJ</dc:title>
  <cp:lastModifiedBy>Jean Fairbairn</cp:lastModifiedBy>
  <cp:revision>2</cp:revision>
  <dcterms:modified xsi:type="dcterms:W3CDTF">2022-08-10T12:41:52Z</dcterms:modified>
</cp:coreProperties>
</file>