
<file path=[Content_Types].xml><?xml version="1.0" encoding="utf-8"?>
<Types xmlns="http://schemas.openxmlformats.org/package/2006/content-types">
  <Default Extension="emf" ContentType="image/x-emf"/>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 id="2147483678" r:id="rId3"/>
    <p:sldMasterId id="2147483690" r:id="rId4"/>
  </p:sldMasterIdLst>
  <p:notesMasterIdLst>
    <p:notesMasterId r:id="rId35"/>
  </p:notesMasterIdLst>
  <p:sldIdLst>
    <p:sldId id="280" r:id="rId5"/>
    <p:sldId id="256"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4" r:id="rId20"/>
    <p:sldId id="275" r:id="rId21"/>
    <p:sldId id="276" r:id="rId22"/>
    <p:sldId id="286" r:id="rId23"/>
    <p:sldId id="289" r:id="rId24"/>
    <p:sldId id="290" r:id="rId25"/>
    <p:sldId id="291" r:id="rId26"/>
    <p:sldId id="292" r:id="rId27"/>
    <p:sldId id="293" r:id="rId28"/>
    <p:sldId id="287" r:id="rId29"/>
    <p:sldId id="283" r:id="rId30"/>
    <p:sldId id="284" r:id="rId31"/>
    <p:sldId id="285" r:id="rId32"/>
    <p:sldId id="278" r:id="rId33"/>
    <p:sldId id="288"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Liberation Serif" panose="02020603050405020304" pitchFamily="18"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Proxima Nova" panose="02000506030000020004" pitchFamily="2" charset="0"/>
      <p:regular r:id="rId48"/>
      <p:bold r:id="rId49"/>
      <p:italic r:id="rId50"/>
      <p:boldItalic r:id="rId51"/>
    </p:embeddedFont>
    <p:embeddedFont>
      <p:font typeface="Questrial" pitchFamily="2" charset="77"/>
      <p:regular r:id="rId52"/>
    </p:embeddedFont>
    <p:embeddedFont>
      <p:font typeface="Roboto" panose="02000000000000000000" pitchFamily="2" charset="0"/>
      <p:regular r:id="rId53"/>
      <p:bold r:id="rId54"/>
      <p:italic r:id="rId55"/>
      <p:boldItalic r:id="rId56"/>
    </p:embeddedFont>
    <p:embeddedFont>
      <p:font typeface="Roboto Medium" panose="020F0502020204030204" pitchFamily="34" charset="0"/>
      <p:regular r:id="rId57"/>
      <p:bold r:id="rId58"/>
      <p:italic r:id="rId59"/>
      <p:boldItalic r:id="rId60"/>
    </p:embeddedFont>
    <p:embeddedFont>
      <p:font typeface="Roboto Thin" panose="020F0302020204030204" pitchFamily="34" charset="0"/>
      <p:regular r:id="rId61"/>
      <p:bold r:id="rId62"/>
      <p:italic r:id="rId63"/>
      <p:boldItalic r:id="rId64"/>
    </p:embeddedFont>
    <p:embeddedFont>
      <p:font typeface="Times" pitchFamily="2" charset="0"/>
      <p:regular r:id="rId65"/>
      <p:bold r:id="rId66"/>
      <p:italic r:id="rId67"/>
      <p:boldItalic r:id="rId68"/>
    </p:embeddedFont>
    <p:embeddedFont>
      <p:font typeface="Verdana" panose="020B060403050404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5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65" d="100"/>
          <a:sy n="165" d="100"/>
        </p:scale>
        <p:origin x="664" y="184"/>
      </p:cViewPr>
      <p:guideLst>
        <p:guide orient="horz" pos="45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2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8" Type="http://schemas.openxmlformats.org/officeDocument/2006/relationships/slide" Target="slides/slide4.xml"/><Relationship Id="rId51" Type="http://schemas.openxmlformats.org/officeDocument/2006/relationships/font" Target="fonts/font16.fntdata"/><Relationship Id="rId72" Type="http://schemas.openxmlformats.org/officeDocument/2006/relationships/font" Target="fonts/font3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4.fntdata"/><Relationship Id="rId34" Type="http://schemas.openxmlformats.org/officeDocument/2006/relationships/slide" Target="slides/slide30.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3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9102329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0516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36959867a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36959867a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is a feature from 6.x that has been ported to 7.x.</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Some fields in your submission form can be configured as Type-based.  This means that if the submitter selects a specific “Type” those field(s) may either appear or disappear from the form.</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In the above demo, we can see that when “Type=Book” a new field named “ISBN” appears.   When Type is then switched to “Thesis”, the “ISBN” field disappears and a new “Thesis Advisors” field appears.</a:t>
            </a:r>
            <a:endParaRPr sz="1200">
              <a:solidFill>
                <a:schemeClr val="dk1"/>
              </a:solidFill>
              <a:latin typeface="Calibri"/>
              <a:ea typeface="Calibri"/>
              <a:cs typeface="Calibri"/>
              <a:sym typeface="Calibri"/>
            </a:endParaRPr>
          </a:p>
          <a:p>
            <a:pPr marL="457200" lvl="0" indent="-317500" algn="l" rtl="0">
              <a:spcBef>
                <a:spcPts val="0"/>
              </a:spcBef>
              <a:spcAft>
                <a:spcPts val="0"/>
              </a:spcAft>
              <a:buSzPts val="1400"/>
              <a:buAutoNum type="arabicPeriod"/>
            </a:pPr>
            <a:endParaRPr/>
          </a:p>
        </p:txBody>
      </p:sp>
    </p:spTree>
    <p:extLst>
      <p:ext uri="{BB962C8B-B14F-4D97-AF65-F5344CB8AC3E}">
        <p14:creationId xmlns:p14="http://schemas.microsoft.com/office/powerpoint/2010/main" val="2387584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369c46018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369c46018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270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369c46018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369c46018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9580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69c4601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369c4601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6650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369c4601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369c4601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891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df060e69d2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df060e69d2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795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deafd97c2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deafd97c2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980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36959867a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36959867a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628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36959867a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36959867a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90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3af9d9d32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3af9d9d32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984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3af9d9d32f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3af9d9d32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40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36959867a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36959867a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249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36959867ac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36959867a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1958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36959867a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36959867a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4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369c46018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369c46018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demo shows login via ORCID, followed by creation of a “Researcher Profile” page (which is a Person Entity) that can be synced with your ORCID profile (either manually or automatically).  Any Publication Entities linked to your Researcher Profile would also be synced to your ORCID profile (when synchronization of publications is enabled).</a:t>
            </a:r>
            <a:endParaRPr/>
          </a:p>
        </p:txBody>
      </p:sp>
    </p:spTree>
    <p:extLst>
      <p:ext uri="{BB962C8B-B14F-4D97-AF65-F5344CB8AC3E}">
        <p14:creationId xmlns:p14="http://schemas.microsoft.com/office/powerpoint/2010/main" val="401233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6959867a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36959867a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demos the new Administrative “Health” control panel. A version of this existed in DSpace 6, but it’s been redesigned and updated to *validate* your DSpace backend components. If no issues are detected, a green checkmark appears. If you have a warning, you’ll see the yellow triangle.  If there is a major issue (something has crashed or is down) a red “X” will appear.</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this demo…</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“Status” tab shows that there are possible issues with this installation. GEO IP (used for internal statistics) isn’t setup properly. It gives a useful error message for how to resolve it.</a:t>
            </a:r>
            <a:endParaRPr sz="1200">
              <a:solidFill>
                <a:schemeClr val="dk1"/>
              </a:solidFill>
              <a:latin typeface="Calibri"/>
              <a:ea typeface="Calibri"/>
              <a:cs typeface="Calibri"/>
              <a:sym typeface="Calibri"/>
            </a:endParaRPr>
          </a:p>
          <a:p>
            <a:pPr marL="9144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It also shows that both Solr and Database passed the validation checks, so they have green checkmarks.</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“Info” tab displays configuration information about the backend.  It can be used to verify current configurations, especially if a problem exists on the “Status” panel. </a:t>
            </a:r>
            <a:endParaRPr/>
          </a:p>
        </p:txBody>
      </p:sp>
    </p:spTree>
    <p:extLst>
      <p:ext uri="{BB962C8B-B14F-4D97-AF65-F5344CB8AC3E}">
        <p14:creationId xmlns:p14="http://schemas.microsoft.com/office/powerpoint/2010/main" val="2557585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36959867a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36959867a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demo shows how to import content from CrossRef (new in 7.3).</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Select type of content you are importing into (In demo we select a Publication Entity, but normal Items are also supported)</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Select the site you wish to search (In demo we select CrossRef, but you’ll see other options listed)</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Type in a search.  Select an item from the results</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You see a preview of the metadata that can be imported</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Select a Collection to import into.  A new Submission is created with the imported metadata. </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From there, all you would need to do is upload file(s) and complete the submission.</a:t>
            </a:r>
            <a:endParaRPr/>
          </a:p>
        </p:txBody>
      </p:sp>
    </p:spTree>
    <p:extLst>
      <p:ext uri="{BB962C8B-B14F-4D97-AF65-F5344CB8AC3E}">
        <p14:creationId xmlns:p14="http://schemas.microsoft.com/office/powerpoint/2010/main" val="3070598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685800" y="457200"/>
            <a:ext cx="7772400" cy="8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1pPr>
            <a:lvl2pPr marL="0" marR="0" lvl="1"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2pPr>
            <a:lvl3pPr marL="0" marR="0" lvl="2"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3pPr>
            <a:lvl4pPr marL="0" marR="0" lvl="3"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4pPr>
            <a:lvl5pPr marL="0" marR="0" lvl="4"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5pPr>
            <a:lvl6pPr marL="457200" marR="0" lvl="5"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6pPr>
            <a:lvl7pPr marL="914400" marR="0" lvl="6"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7pPr>
            <a:lvl8pPr marL="1371600" marR="0" lvl="7"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8pPr>
            <a:lvl9pPr marL="1828800" marR="0" lvl="8"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9pPr>
          </a:lstStyle>
          <a:p>
            <a:endParaRPr/>
          </a:p>
        </p:txBody>
      </p:sp>
      <p:sp>
        <p:nvSpPr>
          <p:cNvPr id="12" name="Google Shape;12;p2"/>
          <p:cNvSpPr txBox="1">
            <a:spLocks noGrp="1"/>
          </p:cNvSpPr>
          <p:nvPr>
            <p:ph type="body" idx="1"/>
          </p:nvPr>
        </p:nvSpPr>
        <p:spPr>
          <a:xfrm>
            <a:off x="685800" y="1485900"/>
            <a:ext cx="7772400" cy="33147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lt1"/>
              </a:buClr>
              <a:buSzPts val="2400"/>
              <a:buFont typeface="Verdana"/>
              <a:buChar char="•"/>
              <a:defRPr sz="2400" b="0" i="0" u="none" strike="noStrike" cap="none">
                <a:solidFill>
                  <a:schemeClr val="lt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9pPr>
          </a:lstStyle>
          <a:p>
            <a:endParaRPr/>
          </a:p>
        </p:txBody>
      </p:sp>
      <p:sp>
        <p:nvSpPr>
          <p:cNvPr id="13" name="Google Shape;13;p2"/>
          <p:cNvSpPr txBox="1">
            <a:spLocks noGrp="1"/>
          </p:cNvSpPr>
          <p:nvPr>
            <p:ph type="dt" idx="10"/>
          </p:nvPr>
        </p:nvSpPr>
        <p:spPr>
          <a:xfrm>
            <a:off x="685800" y="4914900"/>
            <a:ext cx="1905000" cy="114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
        <p:nvSpPr>
          <p:cNvPr id="14" name="Google Shape;14;p2"/>
          <p:cNvSpPr txBox="1">
            <a:spLocks noGrp="1"/>
          </p:cNvSpPr>
          <p:nvPr>
            <p:ph type="ftr" idx="11"/>
          </p:nvPr>
        </p:nvSpPr>
        <p:spPr>
          <a:xfrm>
            <a:off x="3124200" y="4914900"/>
            <a:ext cx="2895600" cy="114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pic>
        <p:nvPicPr>
          <p:cNvPr id="15" name="Google Shape;15;p2" descr="1. Png Master File.png"/>
          <p:cNvPicPr preferRelativeResize="0"/>
          <p:nvPr/>
        </p:nvPicPr>
        <p:blipFill>
          <a:blip r:embed="rId2">
            <a:alphaModFix/>
          </a:blip>
          <a:stretch>
            <a:fillRect/>
          </a:stretch>
        </p:blipFill>
        <p:spPr>
          <a:xfrm>
            <a:off x="7928600" y="4228025"/>
            <a:ext cx="1083326" cy="7827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722313" y="1143000"/>
            <a:ext cx="7772400" cy="1943100"/>
          </a:xfrm>
          <a:prstGeom prst="rect">
            <a:avLst/>
          </a:prstGeom>
          <a:noFill/>
          <a:ln>
            <a:noFill/>
          </a:ln>
        </p:spPr>
        <p:txBody>
          <a:bodyPr spcFirstLastPara="1" wrap="square" lIns="91425" tIns="91425" rIns="91425" bIns="91425" anchor="ctr" anchorCtr="1">
            <a:noAutofit/>
          </a:bodyPr>
          <a:lstStyle>
            <a:lvl1pPr marL="0" marR="0" lvl="0" indent="0" algn="l" rtl="0">
              <a:spcBef>
                <a:spcPts val="0"/>
              </a:spcBef>
              <a:spcAft>
                <a:spcPts val="0"/>
              </a:spcAft>
              <a:buSzPts val="1400"/>
              <a:buNone/>
              <a:defRPr sz="4000" b="1" i="0" u="none" strike="noStrike" cap="none">
                <a:solidFill>
                  <a:schemeClr val="lt1"/>
                </a:solidFill>
                <a:latin typeface="Verdana"/>
                <a:ea typeface="Verdana"/>
                <a:cs typeface="Verdana"/>
                <a:sym typeface="Verdana"/>
              </a:defRPr>
            </a:lvl1pPr>
            <a:lvl2pPr marL="0" marR="0" lvl="1" indent="0" algn="ctr" rtl="0">
              <a:spcBef>
                <a:spcPts val="0"/>
              </a:spcBef>
              <a:spcAft>
                <a:spcPts val="0"/>
              </a:spcAft>
              <a:buSzPts val="1400"/>
              <a:buNone/>
              <a:defRPr sz="4400" b="0" i="0" u="none" strike="noStrike" cap="none">
                <a:solidFill>
                  <a:schemeClr val="lt1"/>
                </a:solidFill>
                <a:latin typeface="Verdana"/>
                <a:ea typeface="Verdana"/>
                <a:cs typeface="Verdana"/>
                <a:sym typeface="Verdana"/>
              </a:defRPr>
            </a:lvl2pPr>
            <a:lvl3pPr marL="0" marR="0" lvl="2" indent="0" algn="ctr" rtl="0">
              <a:spcBef>
                <a:spcPts val="0"/>
              </a:spcBef>
              <a:spcAft>
                <a:spcPts val="0"/>
              </a:spcAft>
              <a:buSzPts val="1400"/>
              <a:buNone/>
              <a:defRPr sz="4400" b="0" i="0" u="none" strike="noStrike" cap="none">
                <a:solidFill>
                  <a:schemeClr val="lt1"/>
                </a:solidFill>
                <a:latin typeface="Verdana"/>
                <a:ea typeface="Verdana"/>
                <a:cs typeface="Verdana"/>
                <a:sym typeface="Verdana"/>
              </a:defRPr>
            </a:lvl3pPr>
            <a:lvl4pPr marL="0" marR="0" lvl="3" indent="0" algn="ctr" rtl="0">
              <a:spcBef>
                <a:spcPts val="0"/>
              </a:spcBef>
              <a:spcAft>
                <a:spcPts val="0"/>
              </a:spcAft>
              <a:buSzPts val="1400"/>
              <a:buNone/>
              <a:defRPr sz="4400" b="0" i="0" u="none" strike="noStrike" cap="none">
                <a:solidFill>
                  <a:schemeClr val="lt1"/>
                </a:solidFill>
                <a:latin typeface="Verdana"/>
                <a:ea typeface="Verdana"/>
                <a:cs typeface="Verdana"/>
                <a:sym typeface="Verdana"/>
              </a:defRPr>
            </a:lvl4pPr>
            <a:lvl5pPr marL="0" marR="0" lvl="4" indent="0" algn="ctr" rtl="0">
              <a:spcBef>
                <a:spcPts val="0"/>
              </a:spcBef>
              <a:spcAft>
                <a:spcPts val="0"/>
              </a:spcAft>
              <a:buSzPts val="1400"/>
              <a:buNone/>
              <a:defRPr sz="4400" b="0" i="0" u="none" strike="noStrike" cap="none">
                <a:solidFill>
                  <a:schemeClr val="lt1"/>
                </a:solidFill>
                <a:latin typeface="Verdana"/>
                <a:ea typeface="Verdana"/>
                <a:cs typeface="Verdana"/>
                <a:sym typeface="Verdana"/>
              </a:defRPr>
            </a:lvl5pPr>
            <a:lvl6pPr marL="457200" marR="0" lvl="5" indent="0" algn="ctr" rtl="0">
              <a:spcBef>
                <a:spcPts val="0"/>
              </a:spcBef>
              <a:spcAft>
                <a:spcPts val="0"/>
              </a:spcAft>
              <a:buSzPts val="1400"/>
              <a:buNone/>
              <a:defRPr sz="4400" b="0" i="0" u="none" strike="noStrike" cap="none">
                <a:solidFill>
                  <a:schemeClr val="lt1"/>
                </a:solidFill>
                <a:latin typeface="Questrial"/>
                <a:ea typeface="Questrial"/>
                <a:cs typeface="Questrial"/>
                <a:sym typeface="Questrial"/>
              </a:defRPr>
            </a:lvl6pPr>
            <a:lvl7pPr marL="914400" marR="0" lvl="6" indent="0" algn="ctr" rtl="0">
              <a:spcBef>
                <a:spcPts val="0"/>
              </a:spcBef>
              <a:spcAft>
                <a:spcPts val="0"/>
              </a:spcAft>
              <a:buSzPts val="1400"/>
              <a:buNone/>
              <a:defRPr sz="4400" b="0" i="0" u="none" strike="noStrike" cap="none">
                <a:solidFill>
                  <a:schemeClr val="lt1"/>
                </a:solidFill>
                <a:latin typeface="Questrial"/>
                <a:ea typeface="Questrial"/>
                <a:cs typeface="Questrial"/>
                <a:sym typeface="Questrial"/>
              </a:defRPr>
            </a:lvl7pPr>
            <a:lvl8pPr marL="1371600" marR="0" lvl="7" indent="0" algn="ctr" rtl="0">
              <a:spcBef>
                <a:spcPts val="0"/>
              </a:spcBef>
              <a:spcAft>
                <a:spcPts val="0"/>
              </a:spcAft>
              <a:buSzPts val="1400"/>
              <a:buNone/>
              <a:defRPr sz="4400" b="0" i="0" u="none" strike="noStrike" cap="none">
                <a:solidFill>
                  <a:schemeClr val="lt1"/>
                </a:solidFill>
                <a:latin typeface="Questrial"/>
                <a:ea typeface="Questrial"/>
                <a:cs typeface="Questrial"/>
                <a:sym typeface="Questrial"/>
              </a:defRPr>
            </a:lvl8pPr>
            <a:lvl9pPr marL="1828800" marR="0" lvl="8" indent="0" algn="ctr" rtl="0">
              <a:spcBef>
                <a:spcPts val="0"/>
              </a:spcBef>
              <a:spcAft>
                <a:spcPts val="0"/>
              </a:spcAft>
              <a:buSzPts val="1400"/>
              <a:buNone/>
              <a:defRPr sz="4400" b="0" i="0" u="none" strike="noStrike" cap="none">
                <a:solidFill>
                  <a:schemeClr val="lt1"/>
                </a:solidFill>
                <a:latin typeface="Questrial"/>
                <a:ea typeface="Questrial"/>
                <a:cs typeface="Questrial"/>
                <a:sym typeface="Quest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311700" y="445025"/>
            <a:ext cx="8520600" cy="613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400"/>
              <a:buNone/>
              <a:defRPr>
                <a:solidFill>
                  <a:srgbClr val="FFFFFF"/>
                </a:solidFill>
              </a:defRPr>
            </a:lvl1pPr>
            <a:lvl2pPr lvl="1" rtl="0">
              <a:spcBef>
                <a:spcPts val="0"/>
              </a:spcBef>
              <a:spcAft>
                <a:spcPts val="0"/>
              </a:spcAft>
              <a:buClr>
                <a:srgbClr val="FFFFFF"/>
              </a:buClr>
              <a:buSzPts val="1400"/>
              <a:buNone/>
              <a:defRPr>
                <a:solidFill>
                  <a:srgbClr val="FFFFFF"/>
                </a:solidFill>
              </a:defRPr>
            </a:lvl2pPr>
            <a:lvl3pPr lvl="2" rtl="0">
              <a:spcBef>
                <a:spcPts val="0"/>
              </a:spcBef>
              <a:spcAft>
                <a:spcPts val="0"/>
              </a:spcAft>
              <a:buClr>
                <a:srgbClr val="FFFFFF"/>
              </a:buClr>
              <a:buSzPts val="1400"/>
              <a:buNone/>
              <a:defRPr>
                <a:solidFill>
                  <a:srgbClr val="FFFFFF"/>
                </a:solidFill>
              </a:defRPr>
            </a:lvl3pPr>
            <a:lvl4pPr lvl="3" rtl="0">
              <a:spcBef>
                <a:spcPts val="0"/>
              </a:spcBef>
              <a:spcAft>
                <a:spcPts val="0"/>
              </a:spcAft>
              <a:buClr>
                <a:srgbClr val="FFFFFF"/>
              </a:buClr>
              <a:buSzPts val="1400"/>
              <a:buNone/>
              <a:defRPr>
                <a:solidFill>
                  <a:srgbClr val="FFFFFF"/>
                </a:solidFill>
              </a:defRPr>
            </a:lvl4pPr>
            <a:lvl5pPr lvl="4" rtl="0">
              <a:spcBef>
                <a:spcPts val="0"/>
              </a:spcBef>
              <a:spcAft>
                <a:spcPts val="0"/>
              </a:spcAft>
              <a:buClr>
                <a:srgbClr val="FFFFFF"/>
              </a:buClr>
              <a:buSzPts val="1400"/>
              <a:buNone/>
              <a:defRPr>
                <a:solidFill>
                  <a:srgbClr val="FFFFFF"/>
                </a:solidFill>
              </a:defRPr>
            </a:lvl5pPr>
            <a:lvl6pPr lvl="5" rtl="0">
              <a:spcBef>
                <a:spcPts val="0"/>
              </a:spcBef>
              <a:spcAft>
                <a:spcPts val="0"/>
              </a:spcAft>
              <a:buClr>
                <a:srgbClr val="FFFFFF"/>
              </a:buClr>
              <a:buSzPts val="1400"/>
              <a:buNone/>
              <a:defRPr>
                <a:solidFill>
                  <a:srgbClr val="FFFFFF"/>
                </a:solidFill>
              </a:defRPr>
            </a:lvl6pPr>
            <a:lvl7pPr lvl="6" rtl="0">
              <a:spcBef>
                <a:spcPts val="0"/>
              </a:spcBef>
              <a:spcAft>
                <a:spcPts val="0"/>
              </a:spcAft>
              <a:buClr>
                <a:srgbClr val="FFFFFF"/>
              </a:buClr>
              <a:buSzPts val="1400"/>
              <a:buNone/>
              <a:defRPr>
                <a:solidFill>
                  <a:srgbClr val="FFFFFF"/>
                </a:solidFill>
              </a:defRPr>
            </a:lvl7pPr>
            <a:lvl8pPr lvl="7" rtl="0">
              <a:spcBef>
                <a:spcPts val="0"/>
              </a:spcBef>
              <a:spcAft>
                <a:spcPts val="0"/>
              </a:spcAft>
              <a:buClr>
                <a:srgbClr val="FFFFFF"/>
              </a:buClr>
              <a:buSzPts val="1400"/>
              <a:buNone/>
              <a:defRPr>
                <a:solidFill>
                  <a:srgbClr val="FFFFFF"/>
                </a:solidFill>
              </a:defRPr>
            </a:lvl8pPr>
            <a:lvl9pPr lvl="8" rtl="0">
              <a:spcBef>
                <a:spcPts val="0"/>
              </a:spcBef>
              <a:spcAft>
                <a:spcPts val="0"/>
              </a:spcAft>
              <a:buClr>
                <a:srgbClr val="FFFFFF"/>
              </a:buClr>
              <a:buSzPts val="1400"/>
              <a:buNone/>
              <a:defRPr>
                <a:solidFill>
                  <a:srgbClr val="FFFFFF"/>
                </a:solidFill>
              </a:defRPr>
            </a:lvl9pPr>
          </a:lstStyle>
          <a:p>
            <a:endParaRPr/>
          </a:p>
        </p:txBody>
      </p:sp>
      <p:sp>
        <p:nvSpPr>
          <p:cNvPr id="72" name="Google Shape;72;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73" name="Google Shape;73;p13" descr="1. Png Master File.png"/>
          <p:cNvPicPr preferRelativeResize="0"/>
          <p:nvPr/>
        </p:nvPicPr>
        <p:blipFill rotWithShape="1">
          <a:blip r:embed="rId2">
            <a:alphaModFix/>
          </a:blip>
          <a:srcRect t="63166"/>
          <a:stretch/>
        </p:blipFill>
        <p:spPr>
          <a:xfrm>
            <a:off x="166725" y="4505400"/>
            <a:ext cx="1298649" cy="345650"/>
          </a:xfrm>
          <a:prstGeom prst="rect">
            <a:avLst/>
          </a:prstGeom>
          <a:noFill/>
          <a:ln>
            <a:noFill/>
          </a:ln>
        </p:spPr>
      </p:pic>
      <p:pic>
        <p:nvPicPr>
          <p:cNvPr id="74" name="Google Shape;74;p13"/>
          <p:cNvPicPr preferRelativeResize="0"/>
          <p:nvPr/>
        </p:nvPicPr>
        <p:blipFill>
          <a:blip r:embed="rId3">
            <a:alphaModFix/>
          </a:blip>
          <a:stretch>
            <a:fillRect/>
          </a:stretch>
        </p:blipFill>
        <p:spPr>
          <a:xfrm>
            <a:off x="6965325" y="4505391"/>
            <a:ext cx="1982374" cy="37335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_HEADER_1">
  <p:cSld name="SECTION_HEADER_1">
    <p:bg>
      <p:bgPr>
        <a:solidFill>
          <a:schemeClr val="dk1"/>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2351775" y="1893300"/>
            <a:ext cx="4438500" cy="152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200"/>
              <a:buNone/>
              <a:defRPr sz="4200">
                <a:solidFill>
                  <a:schemeClr val="accent1"/>
                </a:solidFill>
              </a:defRPr>
            </a:lvl1pPr>
            <a:lvl2pPr lvl="1" rtl="0">
              <a:spcBef>
                <a:spcPts val="0"/>
              </a:spcBef>
              <a:spcAft>
                <a:spcPts val="0"/>
              </a:spcAft>
              <a:buClr>
                <a:schemeClr val="accent1"/>
              </a:buClr>
              <a:buSzPts val="6000"/>
              <a:buNone/>
              <a:defRPr sz="6000">
                <a:solidFill>
                  <a:schemeClr val="accent1"/>
                </a:solidFill>
              </a:defRPr>
            </a:lvl2pPr>
            <a:lvl3pPr lvl="2" rtl="0">
              <a:spcBef>
                <a:spcPts val="0"/>
              </a:spcBef>
              <a:spcAft>
                <a:spcPts val="0"/>
              </a:spcAft>
              <a:buClr>
                <a:schemeClr val="accent1"/>
              </a:buClr>
              <a:buSzPts val="6000"/>
              <a:buNone/>
              <a:defRPr sz="6000">
                <a:solidFill>
                  <a:schemeClr val="accent1"/>
                </a:solidFill>
              </a:defRPr>
            </a:lvl3pPr>
            <a:lvl4pPr lvl="3" rtl="0">
              <a:spcBef>
                <a:spcPts val="0"/>
              </a:spcBef>
              <a:spcAft>
                <a:spcPts val="0"/>
              </a:spcAft>
              <a:buClr>
                <a:schemeClr val="accent1"/>
              </a:buClr>
              <a:buSzPts val="6000"/>
              <a:buNone/>
              <a:defRPr sz="6000">
                <a:solidFill>
                  <a:schemeClr val="accent1"/>
                </a:solidFill>
              </a:defRPr>
            </a:lvl4pPr>
            <a:lvl5pPr lvl="4" rtl="0">
              <a:spcBef>
                <a:spcPts val="0"/>
              </a:spcBef>
              <a:spcAft>
                <a:spcPts val="0"/>
              </a:spcAft>
              <a:buClr>
                <a:schemeClr val="accent1"/>
              </a:buClr>
              <a:buSzPts val="6000"/>
              <a:buNone/>
              <a:defRPr sz="6000">
                <a:solidFill>
                  <a:schemeClr val="accent1"/>
                </a:solidFill>
              </a:defRPr>
            </a:lvl5pPr>
            <a:lvl6pPr lvl="5" rtl="0">
              <a:spcBef>
                <a:spcPts val="0"/>
              </a:spcBef>
              <a:spcAft>
                <a:spcPts val="0"/>
              </a:spcAft>
              <a:buClr>
                <a:schemeClr val="accent1"/>
              </a:buClr>
              <a:buSzPts val="6000"/>
              <a:buNone/>
              <a:defRPr sz="6000">
                <a:solidFill>
                  <a:schemeClr val="accent1"/>
                </a:solidFill>
              </a:defRPr>
            </a:lvl6pPr>
            <a:lvl7pPr lvl="6" rtl="0">
              <a:spcBef>
                <a:spcPts val="0"/>
              </a:spcBef>
              <a:spcAft>
                <a:spcPts val="0"/>
              </a:spcAft>
              <a:buClr>
                <a:schemeClr val="accent1"/>
              </a:buClr>
              <a:buSzPts val="6000"/>
              <a:buNone/>
              <a:defRPr sz="6000">
                <a:solidFill>
                  <a:schemeClr val="accent1"/>
                </a:solidFill>
              </a:defRPr>
            </a:lvl7pPr>
            <a:lvl8pPr lvl="7" rtl="0">
              <a:spcBef>
                <a:spcPts val="0"/>
              </a:spcBef>
              <a:spcAft>
                <a:spcPts val="0"/>
              </a:spcAft>
              <a:buClr>
                <a:schemeClr val="accent1"/>
              </a:buClr>
              <a:buSzPts val="6000"/>
              <a:buNone/>
              <a:defRPr sz="6000">
                <a:solidFill>
                  <a:schemeClr val="accent1"/>
                </a:solidFill>
              </a:defRPr>
            </a:lvl8pPr>
            <a:lvl9pPr lvl="8" rtl="0">
              <a:spcBef>
                <a:spcPts val="0"/>
              </a:spcBef>
              <a:spcAft>
                <a:spcPts val="0"/>
              </a:spcAft>
              <a:buClr>
                <a:schemeClr val="accent1"/>
              </a:buClr>
              <a:buSzPts val="6000"/>
              <a:buNone/>
              <a:defRPr sz="6000">
                <a:solidFill>
                  <a:schemeClr val="accent1"/>
                </a:solidFill>
              </a:defRPr>
            </a:lvl9pPr>
          </a:lstStyle>
          <a:p>
            <a:endParaRPr/>
          </a:p>
        </p:txBody>
      </p:sp>
      <p:sp>
        <p:nvSpPr>
          <p:cNvPr id="77" name="Google Shape;7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618250"/>
            <a:ext cx="6813884" cy="1229601"/>
          </a:xfrm>
          <a:prstGeom prst="rect">
            <a:avLst/>
          </a:prstGeom>
        </p:spPr>
        <p:txBody>
          <a:bodyPr>
            <a:noAutofit/>
          </a:bodyPr>
          <a:lstStyle>
            <a:lvl1pPr algn="l">
              <a:defRPr sz="2813">
                <a:solidFill>
                  <a:srgbClr val="595959"/>
                </a:solidFill>
                <a:latin typeface="Open Sans"/>
                <a:cs typeface="Open Sans"/>
              </a:defRPr>
            </a:lvl1pPr>
          </a:lstStyle>
          <a:p>
            <a:r>
              <a:rPr lang="en-US" dirty="0"/>
              <a:t>Click to edit Master title style</a:t>
            </a:r>
          </a:p>
        </p:txBody>
      </p:sp>
      <p:sp>
        <p:nvSpPr>
          <p:cNvPr id="3" name="Subtitle 2"/>
          <p:cNvSpPr>
            <a:spLocks noGrp="1"/>
          </p:cNvSpPr>
          <p:nvPr>
            <p:ph type="subTitle" idx="1"/>
          </p:nvPr>
        </p:nvSpPr>
        <p:spPr>
          <a:xfrm>
            <a:off x="685800" y="1931443"/>
            <a:ext cx="6400800" cy="835193"/>
          </a:xfrm>
          <a:prstGeom prst="rect">
            <a:avLst/>
          </a:prstGeom>
        </p:spPr>
        <p:txBody>
          <a:bodyPr/>
          <a:lstStyle>
            <a:lvl1pPr marL="0" indent="0" algn="l">
              <a:buNone/>
              <a:defRPr>
                <a:solidFill>
                  <a:schemeClr val="accent3"/>
                </a:solidFill>
                <a:latin typeface="Open Sans"/>
                <a:cs typeface="Open Sans"/>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7868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37525"/>
            <a:ext cx="7766050" cy="862765"/>
          </a:xfrm>
          <a:prstGeom prst="rect">
            <a:avLst/>
          </a:prstGeom>
        </p:spPr>
        <p:txBody>
          <a:bodyPr>
            <a:normAutofit/>
          </a:bodyPr>
          <a:lstStyle>
            <a:lvl1pPr>
              <a:defRPr sz="2363">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1" y="1800291"/>
            <a:ext cx="7740650" cy="1548502"/>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2" y="248956"/>
            <a:ext cx="3495675" cy="366013"/>
          </a:xfrm>
          <a:prstGeom prst="rect">
            <a:avLst/>
          </a:prstGeom>
        </p:spPr>
        <p:txBody>
          <a:bodyPr>
            <a:normAutofit/>
          </a:bodyPr>
          <a:lstStyle>
            <a:lvl1pPr marL="0" indent="0">
              <a:buNone/>
              <a:defRPr sz="1013"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6" y="248956"/>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697093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1512973"/>
            <a:ext cx="7772400" cy="1497430"/>
          </a:xfrm>
          <a:prstGeom prst="rect">
            <a:avLst/>
          </a:prstGeom>
        </p:spPr>
        <p:txBody>
          <a:bodyPr anchor="t">
            <a:noAutofit/>
          </a:bodyPr>
          <a:lstStyle>
            <a:lvl1pPr algn="l">
              <a:defRPr sz="2363" b="0" cap="none"/>
            </a:lvl1pPr>
          </a:lstStyle>
          <a:p>
            <a:r>
              <a:rPr lang="en-US" dirty="0"/>
              <a:t>Click to edit master title style</a:t>
            </a:r>
          </a:p>
        </p:txBody>
      </p:sp>
      <p:sp>
        <p:nvSpPr>
          <p:cNvPr id="3" name="Text Placeholder 2"/>
          <p:cNvSpPr>
            <a:spLocks noGrp="1"/>
          </p:cNvSpPr>
          <p:nvPr>
            <p:ph type="body" idx="1"/>
          </p:nvPr>
        </p:nvSpPr>
        <p:spPr>
          <a:xfrm>
            <a:off x="568325" y="764508"/>
            <a:ext cx="7772400" cy="671764"/>
          </a:xfrm>
          <a:prstGeom prst="rect">
            <a:avLst/>
          </a:prstGeom>
        </p:spPr>
        <p:txBody>
          <a:bodyPr anchor="b">
            <a:normAutofit/>
          </a:bodyPr>
          <a:lstStyle>
            <a:lvl1pPr marL="0" indent="0">
              <a:buNone/>
              <a:defRPr sz="1238">
                <a:solidFill>
                  <a:schemeClr val="accent3"/>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dirty="0"/>
              <a:t>Click to edit Master text styles</a:t>
            </a:r>
          </a:p>
        </p:txBody>
      </p:sp>
      <p:sp>
        <p:nvSpPr>
          <p:cNvPr id="6" name="Content Placeholder 2"/>
          <p:cNvSpPr>
            <a:spLocks noGrp="1"/>
          </p:cNvSpPr>
          <p:nvPr>
            <p:ph idx="13" hasCustomPrompt="1"/>
          </p:nvPr>
        </p:nvSpPr>
        <p:spPr>
          <a:xfrm>
            <a:off x="457202" y="237588"/>
            <a:ext cx="3495675" cy="366013"/>
          </a:xfrm>
          <a:prstGeom prst="rect">
            <a:avLst/>
          </a:prstGeom>
        </p:spPr>
        <p:txBody>
          <a:bodyPr>
            <a:normAutofit/>
          </a:bodyPr>
          <a:lstStyle>
            <a:lvl1pPr marL="0" indent="0">
              <a:buNone/>
              <a:defRPr sz="1013"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3447783" y="249495"/>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576992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2" y="729038"/>
            <a:ext cx="7464425" cy="857250"/>
          </a:xfrm>
          <a:prstGeom prst="rect">
            <a:avLst/>
          </a:prstGeom>
        </p:spPr>
        <p:txBody>
          <a:bodyPr>
            <a:normAutofit/>
          </a:bodyPr>
          <a:lstStyle>
            <a:lvl1pPr>
              <a:defRPr sz="2363"/>
            </a:lvl1pPr>
          </a:lstStyle>
          <a:p>
            <a:r>
              <a:rPr lang="en-US" dirty="0"/>
              <a:t>Click to edit Master</a:t>
            </a:r>
          </a:p>
        </p:txBody>
      </p:sp>
      <p:sp>
        <p:nvSpPr>
          <p:cNvPr id="3" name="Content Placeholder 2"/>
          <p:cNvSpPr>
            <a:spLocks noGrp="1"/>
          </p:cNvSpPr>
          <p:nvPr>
            <p:ph sz="half" idx="1"/>
          </p:nvPr>
        </p:nvSpPr>
        <p:spPr>
          <a:xfrm>
            <a:off x="457202" y="1573316"/>
            <a:ext cx="3717925" cy="2117622"/>
          </a:xfrm>
          <a:prstGeom prst="rect">
            <a:avLst/>
          </a:prstGeom>
        </p:spPr>
        <p:txBody>
          <a:bodyPr/>
          <a:lstStyle>
            <a:lvl1pPr>
              <a:defRPr sz="1238"/>
            </a:lvl1pPr>
            <a:lvl2pPr>
              <a:defRPr sz="1125"/>
            </a:lvl2pPr>
            <a:lvl3pPr>
              <a:defRPr sz="1013"/>
            </a:lvl3pPr>
            <a:lvl4pPr>
              <a:defRPr sz="900"/>
            </a:lvl4pPr>
            <a:lvl5pPr>
              <a:defRPr sz="788"/>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4175126" y="1573317"/>
            <a:ext cx="3746500" cy="2117623"/>
          </a:xfrm>
          <a:prstGeom prst="rect">
            <a:avLst/>
          </a:prstGeom>
        </p:spPr>
        <p:txBody>
          <a:bodyPr/>
          <a:lstStyle>
            <a:lvl1pPr>
              <a:defRPr sz="1238">
                <a:solidFill>
                  <a:srgbClr val="595959"/>
                </a:solidFill>
              </a:defRPr>
            </a:lvl1pPr>
            <a:lvl2pPr>
              <a:defRPr sz="1125">
                <a:solidFill>
                  <a:srgbClr val="595959"/>
                </a:solidFill>
              </a:defRPr>
            </a:lvl2pPr>
            <a:lvl3pPr>
              <a:defRPr sz="1013">
                <a:solidFill>
                  <a:srgbClr val="595959"/>
                </a:solidFill>
              </a:defRPr>
            </a:lvl3pPr>
            <a:lvl4pPr>
              <a:defRPr sz="900">
                <a:solidFill>
                  <a:srgbClr val="595959"/>
                </a:solidFill>
              </a:defRPr>
            </a:lvl4pPr>
            <a:lvl5pPr>
              <a:defRPr sz="788">
                <a:solidFill>
                  <a:srgbClr val="595959"/>
                </a:solidFill>
              </a:defRPr>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hasCustomPrompt="1"/>
          </p:nvPr>
        </p:nvSpPr>
        <p:spPr>
          <a:xfrm>
            <a:off x="457202" y="237588"/>
            <a:ext cx="3495675" cy="366013"/>
          </a:xfrm>
          <a:prstGeom prst="rect">
            <a:avLst/>
          </a:prstGeom>
        </p:spPr>
        <p:txBody>
          <a:bodyPr>
            <a:normAutofit/>
          </a:bodyPr>
          <a:lstStyle>
            <a:lvl1pPr marL="0" indent="0">
              <a:buNone/>
              <a:defRPr sz="1013" b="1">
                <a:solidFill>
                  <a:schemeClr val="accent3"/>
                </a:solidFill>
                <a:latin typeface="Open Sans"/>
                <a:cs typeface="Open Sans"/>
              </a:defRPr>
            </a:lvl1pPr>
          </a:lstStyle>
          <a:p>
            <a:pPr lvl="0"/>
            <a:r>
              <a:rPr lang="en-US" dirty="0"/>
              <a:t>CLICK TO EDIT MASTER  |</a:t>
            </a:r>
          </a:p>
        </p:txBody>
      </p:sp>
      <p:sp>
        <p:nvSpPr>
          <p:cNvPr id="7" name="Content Placeholder 2"/>
          <p:cNvSpPr>
            <a:spLocks noGrp="1"/>
          </p:cNvSpPr>
          <p:nvPr>
            <p:ph idx="14" hasCustomPrompt="1"/>
          </p:nvPr>
        </p:nvSpPr>
        <p:spPr>
          <a:xfrm>
            <a:off x="3463658" y="237588"/>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374742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2797342"/>
            <a:ext cx="5486400" cy="425054"/>
          </a:xfrm>
          <a:prstGeom prst="rect">
            <a:avLst/>
          </a:prstGeom>
        </p:spPr>
        <p:txBody>
          <a:bodyPr anchor="b"/>
          <a:lstStyle>
            <a:lvl1pPr algn="l">
              <a:defRPr sz="1125" b="1"/>
            </a:lvl1pPr>
          </a:lstStyle>
          <a:p>
            <a:r>
              <a:rPr lang="en-US" dirty="0"/>
              <a:t>Click to edit Master title style</a:t>
            </a:r>
          </a:p>
        </p:txBody>
      </p:sp>
      <p:sp>
        <p:nvSpPr>
          <p:cNvPr id="3" name="Picture Placeholder 2"/>
          <p:cNvSpPr>
            <a:spLocks noGrp="1"/>
          </p:cNvSpPr>
          <p:nvPr>
            <p:ph type="pic" idx="1"/>
          </p:nvPr>
        </p:nvSpPr>
        <p:spPr>
          <a:xfrm>
            <a:off x="381000" y="269081"/>
            <a:ext cx="5486400" cy="2528261"/>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381000" y="3222395"/>
            <a:ext cx="5486400" cy="357971"/>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a:t>Click to edit Master text styles</a:t>
            </a:r>
          </a:p>
        </p:txBody>
      </p:sp>
    </p:spTree>
    <p:extLst>
      <p:ext uri="{BB962C8B-B14F-4D97-AF65-F5344CB8AC3E}">
        <p14:creationId xmlns:p14="http://schemas.microsoft.com/office/powerpoint/2010/main" val="2358011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781496"/>
            <a:ext cx="3008313" cy="303741"/>
          </a:xfrm>
        </p:spPr>
        <p:txBody>
          <a:bodyPr anchor="b"/>
          <a:lstStyle>
            <a:lvl1pPr algn="l">
              <a:defRPr sz="1125"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2" y="781498"/>
            <a:ext cx="4537075" cy="2742754"/>
          </a:xfrm>
        </p:spPr>
        <p:txBody>
          <a:bodyPr/>
          <a:lstStyle>
            <a:lvl1pPr>
              <a:defRPr sz="1125"/>
            </a:lvl1pPr>
            <a:lvl2pPr>
              <a:defRPr sz="1013"/>
            </a:lvl2pPr>
            <a:lvl3pPr>
              <a:defRPr sz="1013"/>
            </a:lvl3pPr>
            <a:lvl4pPr>
              <a:defRPr sz="900"/>
            </a:lvl4pPr>
            <a:lvl5pPr>
              <a:defRPr sz="788"/>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2" y="1148740"/>
            <a:ext cx="3008313" cy="237551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2" y="237588"/>
            <a:ext cx="3495675" cy="366013"/>
          </a:xfrm>
          <a:prstGeom prst="rect">
            <a:avLst/>
          </a:prstGeom>
        </p:spPr>
        <p:txBody>
          <a:bodyPr>
            <a:normAutofit/>
          </a:bodyPr>
          <a:lstStyle>
            <a:lvl1pPr marL="0" indent="0">
              <a:buNone/>
              <a:defRPr sz="1013"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3" y="258140"/>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748972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781496"/>
            <a:ext cx="3008313" cy="303741"/>
          </a:xfrm>
          <a:prstGeom prst="rect">
            <a:avLst/>
          </a:prstGeom>
        </p:spPr>
        <p:txBody>
          <a:bodyPr anchor="b"/>
          <a:lstStyle>
            <a:lvl1pPr algn="l">
              <a:defRPr sz="1125"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2" y="781498"/>
            <a:ext cx="4537075" cy="2742754"/>
          </a:xfrm>
          <a:prstGeom prst="rect">
            <a:avLst/>
          </a:prstGeom>
        </p:spPr>
        <p:txBody>
          <a:bodyPr/>
          <a:lstStyle>
            <a:lvl1pPr>
              <a:defRPr sz="1125"/>
            </a:lvl1pPr>
            <a:lvl2pPr>
              <a:defRPr sz="1013"/>
            </a:lvl2pPr>
            <a:lvl3pPr>
              <a:defRPr sz="1013"/>
            </a:lvl3pPr>
            <a:lvl4pPr>
              <a:defRPr sz="900"/>
            </a:lvl4pPr>
            <a:lvl5pPr>
              <a:defRPr sz="788"/>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2" y="1148740"/>
            <a:ext cx="3008313" cy="2375512"/>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2" y="237588"/>
            <a:ext cx="3495675" cy="366013"/>
          </a:xfrm>
          <a:prstGeom prst="rect">
            <a:avLst/>
          </a:prstGeom>
        </p:spPr>
        <p:txBody>
          <a:bodyPr>
            <a:normAutofit/>
          </a:bodyPr>
          <a:lstStyle>
            <a:lvl1pPr marL="0" indent="0">
              <a:buNone/>
              <a:defRPr sz="1013"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3" y="258140"/>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744203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85800" y="457200"/>
            <a:ext cx="7772400" cy="8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1pPr>
            <a:lvl2pPr marL="0" marR="0" lvl="1"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2pPr>
            <a:lvl3pPr marL="0" marR="0" lvl="2"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3pPr>
            <a:lvl4pPr marL="0" marR="0" lvl="3"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4pPr>
            <a:lvl5pPr marL="0" marR="0" lvl="4"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5pPr>
            <a:lvl6pPr marL="457200" marR="0" lvl="5"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6pPr>
            <a:lvl7pPr marL="914400" marR="0" lvl="6"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7pPr>
            <a:lvl8pPr marL="1371600" marR="0" lvl="7"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8pPr>
            <a:lvl9pPr marL="1828800" marR="0" lvl="8"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9pPr>
          </a:lstStyle>
          <a:p>
            <a:endParaRPr/>
          </a:p>
        </p:txBody>
      </p:sp>
      <p:sp>
        <p:nvSpPr>
          <p:cNvPr id="24" name="Google Shape;24;p4"/>
          <p:cNvSpPr txBox="1">
            <a:spLocks noGrp="1"/>
          </p:cNvSpPr>
          <p:nvPr>
            <p:ph type="body" idx="1"/>
          </p:nvPr>
        </p:nvSpPr>
        <p:spPr>
          <a:xfrm>
            <a:off x="685800" y="1485900"/>
            <a:ext cx="3810000" cy="33147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1pPr>
            <a:lvl2pPr marL="914400" marR="0" lvl="1" indent="-381000" algn="l" rtl="0">
              <a:lnSpc>
                <a:spcPct val="100000"/>
              </a:lnSpc>
              <a:spcBef>
                <a:spcPts val="480"/>
              </a:spcBef>
              <a:spcAft>
                <a:spcPts val="0"/>
              </a:spcAft>
              <a:buClr>
                <a:schemeClr val="lt1"/>
              </a:buClr>
              <a:buSzPts val="2400"/>
              <a:buFont typeface="Verdana"/>
              <a:buChar char="–"/>
              <a:defRPr sz="2400" b="0" i="0" u="none" strike="noStrike" cap="none">
                <a:solidFill>
                  <a:schemeClr val="lt1"/>
                </a:solidFill>
                <a:latin typeface="Verdana"/>
                <a:ea typeface="Verdana"/>
                <a:cs typeface="Verdana"/>
                <a:sym typeface="Verdana"/>
              </a:defRPr>
            </a:lvl2pPr>
            <a:lvl3pPr marL="1371600" marR="0" lvl="2"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3pPr>
            <a:lvl4pPr marL="1828800" marR="0" lvl="3"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4pPr>
            <a:lvl5pPr marL="2286000" marR="0" lvl="4"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5pPr>
            <a:lvl6pPr marL="2743200" marR="0" lvl="5"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6pPr>
            <a:lvl7pPr marL="3200400" marR="0" lvl="6"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7pPr>
            <a:lvl8pPr marL="3657600" marR="0" lvl="7"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8pPr>
            <a:lvl9pPr marL="4114800" marR="0" lvl="8"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9pPr>
          </a:lstStyle>
          <a:p>
            <a:endParaRPr/>
          </a:p>
        </p:txBody>
      </p:sp>
      <p:sp>
        <p:nvSpPr>
          <p:cNvPr id="25" name="Google Shape;25;p4"/>
          <p:cNvSpPr txBox="1">
            <a:spLocks noGrp="1"/>
          </p:cNvSpPr>
          <p:nvPr>
            <p:ph type="body" idx="2"/>
          </p:nvPr>
        </p:nvSpPr>
        <p:spPr>
          <a:xfrm>
            <a:off x="4648200" y="1485900"/>
            <a:ext cx="3810000" cy="33147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1pPr>
            <a:lvl2pPr marL="914400" marR="0" lvl="1" indent="-381000" algn="l" rtl="0">
              <a:lnSpc>
                <a:spcPct val="100000"/>
              </a:lnSpc>
              <a:spcBef>
                <a:spcPts val="480"/>
              </a:spcBef>
              <a:spcAft>
                <a:spcPts val="0"/>
              </a:spcAft>
              <a:buClr>
                <a:schemeClr val="lt1"/>
              </a:buClr>
              <a:buSzPts val="2400"/>
              <a:buFont typeface="Verdana"/>
              <a:buChar char="–"/>
              <a:defRPr sz="2400" b="0" i="0" u="none" strike="noStrike" cap="none">
                <a:solidFill>
                  <a:schemeClr val="lt1"/>
                </a:solidFill>
                <a:latin typeface="Verdana"/>
                <a:ea typeface="Verdana"/>
                <a:cs typeface="Verdana"/>
                <a:sym typeface="Verdana"/>
              </a:defRPr>
            </a:lvl2pPr>
            <a:lvl3pPr marL="1371600" marR="0" lvl="2"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3pPr>
            <a:lvl4pPr marL="1828800" marR="0" lvl="3"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4pPr>
            <a:lvl5pPr marL="2286000" marR="0" lvl="4"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5pPr>
            <a:lvl6pPr marL="2743200" marR="0" lvl="5"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6pPr>
            <a:lvl7pPr marL="3200400" marR="0" lvl="6"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7pPr>
            <a:lvl8pPr marL="3657600" marR="0" lvl="7"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8pPr>
            <a:lvl9pPr marL="4114800" marR="0" lvl="8"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9pPr>
          </a:lstStyle>
          <a:p>
            <a:endParaRPr/>
          </a:p>
        </p:txBody>
      </p:sp>
      <p:sp>
        <p:nvSpPr>
          <p:cNvPr id="26" name="Google Shape;26;p4"/>
          <p:cNvSpPr txBox="1">
            <a:spLocks noGrp="1"/>
          </p:cNvSpPr>
          <p:nvPr>
            <p:ph type="dt" idx="10"/>
          </p:nvPr>
        </p:nvSpPr>
        <p:spPr>
          <a:xfrm>
            <a:off x="685800" y="4914900"/>
            <a:ext cx="1905000" cy="114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
        <p:nvSpPr>
          <p:cNvPr id="27" name="Google Shape;27;p4"/>
          <p:cNvSpPr txBox="1">
            <a:spLocks noGrp="1"/>
          </p:cNvSpPr>
          <p:nvPr>
            <p:ph type="ftr" idx="11"/>
          </p:nvPr>
        </p:nvSpPr>
        <p:spPr>
          <a:xfrm>
            <a:off x="3124200" y="4914900"/>
            <a:ext cx="2895600" cy="114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pic>
        <p:nvPicPr>
          <p:cNvPr id="28" name="Google Shape;28;p4" descr="1. Png Master File.png"/>
          <p:cNvPicPr preferRelativeResize="0"/>
          <p:nvPr/>
        </p:nvPicPr>
        <p:blipFill>
          <a:blip r:embed="rId2">
            <a:alphaModFix/>
          </a:blip>
          <a:stretch>
            <a:fillRect/>
          </a:stretch>
        </p:blipFill>
        <p:spPr>
          <a:xfrm>
            <a:off x="7928600" y="4228025"/>
            <a:ext cx="1083326" cy="78277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781496"/>
            <a:ext cx="3008313" cy="303741"/>
          </a:xfrm>
          <a:prstGeom prst="rect">
            <a:avLst/>
          </a:prstGeom>
        </p:spPr>
        <p:txBody>
          <a:bodyPr anchor="b"/>
          <a:lstStyle>
            <a:lvl1pPr algn="l">
              <a:defRPr sz="1125"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2" y="781498"/>
            <a:ext cx="4537075" cy="2742754"/>
          </a:xfrm>
          <a:prstGeom prst="rect">
            <a:avLst/>
          </a:prstGeom>
        </p:spPr>
        <p:txBody>
          <a:bodyPr/>
          <a:lstStyle>
            <a:lvl1pPr>
              <a:defRPr sz="1125"/>
            </a:lvl1pPr>
            <a:lvl2pPr>
              <a:defRPr sz="1013"/>
            </a:lvl2pPr>
            <a:lvl3pPr>
              <a:defRPr sz="1013"/>
            </a:lvl3pPr>
            <a:lvl4pPr>
              <a:defRPr sz="900"/>
            </a:lvl4pPr>
            <a:lvl5pPr>
              <a:defRPr sz="788"/>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2" y="1148740"/>
            <a:ext cx="3008313" cy="2375512"/>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2" y="237588"/>
            <a:ext cx="3495675" cy="366013"/>
          </a:xfrm>
          <a:prstGeom prst="rect">
            <a:avLst/>
          </a:prstGeom>
        </p:spPr>
        <p:txBody>
          <a:bodyPr>
            <a:normAutofit/>
          </a:bodyPr>
          <a:lstStyle>
            <a:lvl1pPr marL="0" indent="0">
              <a:buNone/>
              <a:defRPr sz="1013"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3" y="258140"/>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321149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D9637AF-00E8-4E8E-80FD-A4D872D66332}" type="datetime1">
              <a:rPr lang="en-US" smtClean="0"/>
              <a:pPr/>
              <a:t>10/11/22</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A7DDC78F-8F01-4700-AC64-C6465CE6E46F}" type="slidenum">
              <a:rPr/>
              <a:pPr/>
              <a:t>‹#›</a:t>
            </a:fld>
            <a:endParaRPr/>
          </a:p>
        </p:txBody>
      </p:sp>
    </p:spTree>
    <p:extLst>
      <p:ext uri="{BB962C8B-B14F-4D97-AF65-F5344CB8AC3E}">
        <p14:creationId xmlns:p14="http://schemas.microsoft.com/office/powerpoint/2010/main" val="1474821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10/11/22</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927A65D5-73BD-427E-84BC-B34CB695A0E8}" type="slidenum">
              <a:rPr/>
              <a:pPr/>
              <a:t>‹#›</a:t>
            </a:fld>
            <a:endParaRPr/>
          </a:p>
        </p:txBody>
      </p:sp>
    </p:spTree>
    <p:extLst>
      <p:ext uri="{BB962C8B-B14F-4D97-AF65-F5344CB8AC3E}">
        <p14:creationId xmlns:p14="http://schemas.microsoft.com/office/powerpoint/2010/main" val="3461038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9637AF-00E8-4E8E-80FD-A4D872D66332}" type="datetime1">
              <a:rPr lang="en-US" smtClean="0"/>
              <a:pPr/>
              <a:t>10/11/22</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C02829D0-0F67-4C7A-9A38-4C949D788F66}" type="slidenum">
              <a:rPr/>
              <a:pPr/>
              <a:t>‹#›</a:t>
            </a:fld>
            <a:endParaRPr/>
          </a:p>
        </p:txBody>
      </p:sp>
    </p:spTree>
    <p:extLst>
      <p:ext uri="{BB962C8B-B14F-4D97-AF65-F5344CB8AC3E}">
        <p14:creationId xmlns:p14="http://schemas.microsoft.com/office/powerpoint/2010/main" val="3567038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3723"/>
            <a:ext cx="4038600" cy="2982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3723"/>
            <a:ext cx="4038600" cy="2982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9637AF-00E8-4E8E-80FD-A4D872D66332}" type="datetime1">
              <a:rPr lang="en-US" smtClean="0"/>
              <a:pPr/>
              <a:t>10/11/22</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6CBFF468-48DB-46A7-B4A4-C360C69181D1}" type="slidenum">
              <a:rPr/>
              <a:pPr/>
              <a:t>‹#›</a:t>
            </a:fld>
            <a:endParaRPr/>
          </a:p>
        </p:txBody>
      </p:sp>
    </p:spTree>
    <p:extLst>
      <p:ext uri="{BB962C8B-B14F-4D97-AF65-F5344CB8AC3E}">
        <p14:creationId xmlns:p14="http://schemas.microsoft.com/office/powerpoint/2010/main" val="2954436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9637AF-00E8-4E8E-80FD-A4D872D66332}" type="datetime1">
              <a:rPr lang="en-US" smtClean="0"/>
              <a:pPr/>
              <a:t>10/11/22</a:t>
            </a:fld>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C8774590-97C9-46AE-AA97-0133B1DD14EE}" type="slidenum">
              <a:rPr/>
              <a:pPr/>
              <a:t>‹#›</a:t>
            </a:fld>
            <a:endParaRPr/>
          </a:p>
        </p:txBody>
      </p:sp>
    </p:spTree>
    <p:extLst>
      <p:ext uri="{BB962C8B-B14F-4D97-AF65-F5344CB8AC3E}">
        <p14:creationId xmlns:p14="http://schemas.microsoft.com/office/powerpoint/2010/main" val="1489532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9637AF-00E8-4E8E-80FD-A4D872D66332}" type="datetime1">
              <a:rPr lang="en-US" smtClean="0"/>
              <a:pPr/>
              <a:t>10/11/22</a:t>
            </a:fld>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A47755E3-36C9-475D-ABC2-6B09DA46956B}" type="slidenum">
              <a:rPr/>
              <a:pPr/>
              <a:t>‹#›</a:t>
            </a:fld>
            <a:endParaRPr/>
          </a:p>
        </p:txBody>
      </p:sp>
    </p:spTree>
    <p:extLst>
      <p:ext uri="{BB962C8B-B14F-4D97-AF65-F5344CB8AC3E}">
        <p14:creationId xmlns:p14="http://schemas.microsoft.com/office/powerpoint/2010/main" val="3068441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637AF-00E8-4E8E-80FD-A4D872D66332}" type="datetime1">
              <a:rPr lang="en-US" smtClean="0"/>
              <a:pPr/>
              <a:t>10/11/22</a:t>
            </a:fld>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5390297E-1C0F-438B-A46A-E8D0D62269B4}" type="slidenum">
              <a:rPr/>
              <a:pPr/>
              <a:t>‹#›</a:t>
            </a:fld>
            <a:endParaRPr/>
          </a:p>
        </p:txBody>
      </p:sp>
    </p:spTree>
    <p:extLst>
      <p:ext uri="{BB962C8B-B14F-4D97-AF65-F5344CB8AC3E}">
        <p14:creationId xmlns:p14="http://schemas.microsoft.com/office/powerpoint/2010/main" val="197277550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10/11/22</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AE2F1A0B-E026-47DB-BF07-49DE879D86F1}" type="slidenum">
              <a:rPr/>
              <a:pPr/>
              <a:t>‹#›</a:t>
            </a:fld>
            <a:endParaRPr/>
          </a:p>
        </p:txBody>
      </p:sp>
    </p:spTree>
    <p:extLst>
      <p:ext uri="{BB962C8B-B14F-4D97-AF65-F5344CB8AC3E}">
        <p14:creationId xmlns:p14="http://schemas.microsoft.com/office/powerpoint/2010/main" val="8549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D9637AF-00E8-4E8E-80FD-A4D872D66332}" type="datetime1">
              <a:rPr lang="en-US" smtClean="0"/>
              <a:pPr/>
              <a:t>10/11/22</a:t>
            </a:fld>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D08A64FE-7495-46CC-A278-10882D86CC85}" type="slidenum">
              <a:rPr/>
              <a:pPr/>
              <a:t>‹#›</a:t>
            </a:fld>
            <a:endParaRPr/>
          </a:p>
        </p:txBody>
      </p:sp>
    </p:spTree>
    <p:extLst>
      <p:ext uri="{BB962C8B-B14F-4D97-AF65-F5344CB8AC3E}">
        <p14:creationId xmlns:p14="http://schemas.microsoft.com/office/powerpoint/2010/main" val="2021513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1pPr>
            <a:lvl2pPr marL="0" marR="0" lvl="1"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2pPr>
            <a:lvl3pPr marL="0" marR="0" lvl="2"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3pPr>
            <a:lvl4pPr marL="0" marR="0" lvl="3"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4pPr>
            <a:lvl5pPr marL="0" marR="0" lvl="4"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5pPr>
            <a:lvl6pPr marL="457200" marR="0" lvl="5"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6pPr>
            <a:lvl7pPr marL="914400" marR="0" lvl="6"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7pPr>
            <a:lvl8pPr marL="1371600" marR="0" lvl="7"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8pPr>
            <a:lvl9pPr marL="1828800" marR="0" lvl="8"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9pPr>
          </a:lstStyle>
          <a:p>
            <a:endParaRPr/>
          </a:p>
        </p:txBody>
      </p:sp>
      <p:sp>
        <p:nvSpPr>
          <p:cNvPr id="31" name="Google Shape;31;p5"/>
          <p:cNvSpPr txBox="1">
            <a:spLocks noGrp="1"/>
          </p:cNvSpPr>
          <p:nvPr>
            <p:ph type="body" idx="1"/>
          </p:nvPr>
        </p:nvSpPr>
        <p:spPr>
          <a:xfrm>
            <a:off x="457200" y="1151334"/>
            <a:ext cx="4040100" cy="480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80"/>
              </a:spcBef>
              <a:spcAft>
                <a:spcPts val="0"/>
              </a:spcAft>
              <a:buClr>
                <a:schemeClr val="lt1"/>
              </a:buClr>
              <a:buSzPts val="2800"/>
              <a:buFont typeface="Verdana"/>
              <a:buNone/>
              <a:defRPr sz="2400" b="1" i="0" u="none" strike="noStrike" cap="none">
                <a:solidFill>
                  <a:schemeClr val="lt1"/>
                </a:solidFill>
                <a:latin typeface="Verdana"/>
                <a:ea typeface="Verdana"/>
                <a:cs typeface="Verdana"/>
                <a:sym typeface="Verdana"/>
              </a:defRPr>
            </a:lvl1pPr>
            <a:lvl2pPr marL="914400" marR="0" lvl="1" indent="-228600" algn="l" rtl="0">
              <a:lnSpc>
                <a:spcPct val="100000"/>
              </a:lnSpc>
              <a:spcBef>
                <a:spcPts val="400"/>
              </a:spcBef>
              <a:spcAft>
                <a:spcPts val="0"/>
              </a:spcAft>
              <a:buClr>
                <a:schemeClr val="lt1"/>
              </a:buClr>
              <a:buSzPts val="2800"/>
              <a:buFont typeface="Verdana"/>
              <a:buNone/>
              <a:defRPr sz="2000" b="1" i="0" u="none" strike="noStrike" cap="none">
                <a:solidFill>
                  <a:schemeClr val="lt1"/>
                </a:solidFill>
                <a:latin typeface="Verdana"/>
                <a:ea typeface="Verdana"/>
                <a:cs typeface="Verdana"/>
                <a:sym typeface="Verdana"/>
              </a:defRPr>
            </a:lvl2pPr>
            <a:lvl3pPr marL="1371600" marR="0" lvl="2" indent="-228600" algn="l" rtl="0">
              <a:lnSpc>
                <a:spcPct val="100000"/>
              </a:lnSpc>
              <a:spcBef>
                <a:spcPts val="360"/>
              </a:spcBef>
              <a:spcAft>
                <a:spcPts val="0"/>
              </a:spcAft>
              <a:buClr>
                <a:schemeClr val="lt1"/>
              </a:buClr>
              <a:buSzPts val="2400"/>
              <a:buFont typeface="Verdana"/>
              <a:buNone/>
              <a:defRPr sz="1800" b="1" i="0" u="none" strike="noStrike" cap="none">
                <a:solidFill>
                  <a:schemeClr val="lt1"/>
                </a:solidFill>
                <a:latin typeface="Verdana"/>
                <a:ea typeface="Verdana"/>
                <a:cs typeface="Verdana"/>
                <a:sym typeface="Verdana"/>
              </a:defRPr>
            </a:lvl3pPr>
            <a:lvl4pPr marL="1828800" marR="0" lvl="3"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4pPr>
            <a:lvl5pPr marL="2286000" marR="0" lvl="4"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5pPr>
            <a:lvl6pPr marL="2743200" marR="0" lvl="5"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6pPr>
            <a:lvl7pPr marL="3200400" marR="0" lvl="6"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7pPr>
            <a:lvl8pPr marL="3657600" marR="0" lvl="7"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8pPr>
            <a:lvl9pPr marL="4114800" marR="0" lvl="8"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9pPr>
          </a:lstStyle>
          <a:p>
            <a:endParaRPr/>
          </a:p>
        </p:txBody>
      </p:sp>
      <p:sp>
        <p:nvSpPr>
          <p:cNvPr id="32" name="Google Shape;32;p5"/>
          <p:cNvSpPr txBox="1">
            <a:spLocks noGrp="1"/>
          </p:cNvSpPr>
          <p:nvPr>
            <p:ph type="body" idx="2"/>
          </p:nvPr>
        </p:nvSpPr>
        <p:spPr>
          <a:xfrm>
            <a:off x="457200" y="1631156"/>
            <a:ext cx="4040100" cy="2963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lt1"/>
              </a:buClr>
              <a:buSzPts val="2400"/>
              <a:buFont typeface="Verdana"/>
              <a:buChar char="•"/>
              <a:defRPr sz="2400" b="0" i="0" u="none" strike="noStrike" cap="none">
                <a:solidFill>
                  <a:schemeClr val="lt1"/>
                </a:solidFill>
                <a:latin typeface="Verdana"/>
                <a:ea typeface="Verdana"/>
                <a:cs typeface="Verdana"/>
                <a:sym typeface="Verdana"/>
              </a:defRPr>
            </a:lvl1pPr>
            <a:lvl2pPr marL="914400" marR="0" lvl="1"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2pPr>
            <a:lvl3pPr marL="1371600" marR="0" lvl="2"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3pPr>
            <a:lvl4pPr marL="1828800" marR="0" lvl="3"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4pPr>
            <a:lvl5pPr marL="2286000" marR="0" lvl="4"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5pPr>
            <a:lvl6pPr marL="2743200" marR="0" lvl="5"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6pPr>
            <a:lvl7pPr marL="3200400" marR="0" lvl="6"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7pPr>
            <a:lvl8pPr marL="3657600" marR="0" lvl="7"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8pPr>
            <a:lvl9pPr marL="4114800" marR="0" lvl="8"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33" name="Google Shape;33;p5"/>
          <p:cNvSpPr txBox="1">
            <a:spLocks noGrp="1"/>
          </p:cNvSpPr>
          <p:nvPr>
            <p:ph type="body" idx="3"/>
          </p:nvPr>
        </p:nvSpPr>
        <p:spPr>
          <a:xfrm>
            <a:off x="4645025" y="1151334"/>
            <a:ext cx="4041900" cy="4800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80"/>
              </a:spcBef>
              <a:spcAft>
                <a:spcPts val="0"/>
              </a:spcAft>
              <a:buClr>
                <a:schemeClr val="lt1"/>
              </a:buClr>
              <a:buSzPts val="2800"/>
              <a:buFont typeface="Verdana"/>
              <a:buNone/>
              <a:defRPr sz="2400" b="1" i="0" u="none" strike="noStrike" cap="none">
                <a:solidFill>
                  <a:schemeClr val="lt1"/>
                </a:solidFill>
                <a:latin typeface="Verdana"/>
                <a:ea typeface="Verdana"/>
                <a:cs typeface="Verdana"/>
                <a:sym typeface="Verdana"/>
              </a:defRPr>
            </a:lvl1pPr>
            <a:lvl2pPr marL="914400" marR="0" lvl="1" indent="-228600" algn="l" rtl="0">
              <a:lnSpc>
                <a:spcPct val="100000"/>
              </a:lnSpc>
              <a:spcBef>
                <a:spcPts val="400"/>
              </a:spcBef>
              <a:spcAft>
                <a:spcPts val="0"/>
              </a:spcAft>
              <a:buClr>
                <a:schemeClr val="lt1"/>
              </a:buClr>
              <a:buSzPts val="2800"/>
              <a:buFont typeface="Verdana"/>
              <a:buNone/>
              <a:defRPr sz="2000" b="1" i="0" u="none" strike="noStrike" cap="none">
                <a:solidFill>
                  <a:schemeClr val="lt1"/>
                </a:solidFill>
                <a:latin typeface="Verdana"/>
                <a:ea typeface="Verdana"/>
                <a:cs typeface="Verdana"/>
                <a:sym typeface="Verdana"/>
              </a:defRPr>
            </a:lvl2pPr>
            <a:lvl3pPr marL="1371600" marR="0" lvl="2" indent="-228600" algn="l" rtl="0">
              <a:lnSpc>
                <a:spcPct val="100000"/>
              </a:lnSpc>
              <a:spcBef>
                <a:spcPts val="360"/>
              </a:spcBef>
              <a:spcAft>
                <a:spcPts val="0"/>
              </a:spcAft>
              <a:buClr>
                <a:schemeClr val="lt1"/>
              </a:buClr>
              <a:buSzPts val="2400"/>
              <a:buFont typeface="Verdana"/>
              <a:buNone/>
              <a:defRPr sz="1800" b="1" i="0" u="none" strike="noStrike" cap="none">
                <a:solidFill>
                  <a:schemeClr val="lt1"/>
                </a:solidFill>
                <a:latin typeface="Verdana"/>
                <a:ea typeface="Verdana"/>
                <a:cs typeface="Verdana"/>
                <a:sym typeface="Verdana"/>
              </a:defRPr>
            </a:lvl3pPr>
            <a:lvl4pPr marL="1828800" marR="0" lvl="3"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4pPr>
            <a:lvl5pPr marL="2286000" marR="0" lvl="4"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5pPr>
            <a:lvl6pPr marL="2743200" marR="0" lvl="5"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6pPr>
            <a:lvl7pPr marL="3200400" marR="0" lvl="6"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7pPr>
            <a:lvl8pPr marL="3657600" marR="0" lvl="7"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8pPr>
            <a:lvl9pPr marL="4114800" marR="0" lvl="8" indent="-228600" algn="l" rtl="0">
              <a:lnSpc>
                <a:spcPct val="100000"/>
              </a:lnSpc>
              <a:spcBef>
                <a:spcPts val="320"/>
              </a:spcBef>
              <a:spcAft>
                <a:spcPts val="0"/>
              </a:spcAft>
              <a:buClr>
                <a:schemeClr val="lt1"/>
              </a:buClr>
              <a:buSzPts val="2000"/>
              <a:buFont typeface="Verdana"/>
              <a:buNone/>
              <a:defRPr sz="1600" b="1" i="0" u="none" strike="noStrike" cap="none">
                <a:solidFill>
                  <a:schemeClr val="lt1"/>
                </a:solidFill>
                <a:latin typeface="Verdana"/>
                <a:ea typeface="Verdana"/>
                <a:cs typeface="Verdana"/>
                <a:sym typeface="Verdana"/>
              </a:defRPr>
            </a:lvl9pPr>
          </a:lstStyle>
          <a:p>
            <a:endParaRPr/>
          </a:p>
        </p:txBody>
      </p:sp>
      <p:sp>
        <p:nvSpPr>
          <p:cNvPr id="34" name="Google Shape;34;p5"/>
          <p:cNvSpPr txBox="1">
            <a:spLocks noGrp="1"/>
          </p:cNvSpPr>
          <p:nvPr>
            <p:ph type="body" idx="4"/>
          </p:nvPr>
        </p:nvSpPr>
        <p:spPr>
          <a:xfrm>
            <a:off x="4645025" y="1631156"/>
            <a:ext cx="4041900" cy="2963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00000"/>
              </a:lnSpc>
              <a:spcBef>
                <a:spcPts val="480"/>
              </a:spcBef>
              <a:spcAft>
                <a:spcPts val="0"/>
              </a:spcAft>
              <a:buClr>
                <a:schemeClr val="lt1"/>
              </a:buClr>
              <a:buSzPts val="2400"/>
              <a:buFont typeface="Verdana"/>
              <a:buChar char="•"/>
              <a:defRPr sz="2400" b="0" i="0" u="none" strike="noStrike" cap="none">
                <a:solidFill>
                  <a:schemeClr val="lt1"/>
                </a:solidFill>
                <a:latin typeface="Verdana"/>
                <a:ea typeface="Verdana"/>
                <a:cs typeface="Verdana"/>
                <a:sym typeface="Verdana"/>
              </a:defRPr>
            </a:lvl1pPr>
            <a:lvl2pPr marL="914400" marR="0" lvl="1"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2pPr>
            <a:lvl3pPr marL="1371600" marR="0" lvl="2" indent="-342900" algn="l" rtl="0">
              <a:lnSpc>
                <a:spcPct val="100000"/>
              </a:lnSpc>
              <a:spcBef>
                <a:spcPts val="360"/>
              </a:spcBef>
              <a:spcAft>
                <a:spcPts val="0"/>
              </a:spcAft>
              <a:buClr>
                <a:schemeClr val="lt1"/>
              </a:buClr>
              <a:buSzPts val="1800"/>
              <a:buFont typeface="Verdana"/>
              <a:buChar char="•"/>
              <a:defRPr sz="1800" b="0" i="0" u="none" strike="noStrike" cap="none">
                <a:solidFill>
                  <a:schemeClr val="lt1"/>
                </a:solidFill>
                <a:latin typeface="Verdana"/>
                <a:ea typeface="Verdana"/>
                <a:cs typeface="Verdana"/>
                <a:sym typeface="Verdana"/>
              </a:defRPr>
            </a:lvl3pPr>
            <a:lvl4pPr marL="1828800" marR="0" lvl="3"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4pPr>
            <a:lvl5pPr marL="2286000" marR="0" lvl="4"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5pPr>
            <a:lvl6pPr marL="2743200" marR="0" lvl="5"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6pPr>
            <a:lvl7pPr marL="3200400" marR="0" lvl="6"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7pPr>
            <a:lvl8pPr marL="3657600" marR="0" lvl="7"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8pPr>
            <a:lvl9pPr marL="4114800" marR="0" lvl="8" indent="-330200" algn="l" rtl="0">
              <a:lnSpc>
                <a:spcPct val="100000"/>
              </a:lnSpc>
              <a:spcBef>
                <a:spcPts val="320"/>
              </a:spcBef>
              <a:spcAft>
                <a:spcPts val="0"/>
              </a:spcAft>
              <a:buClr>
                <a:schemeClr val="lt1"/>
              </a:buClr>
              <a:buSzPts val="1600"/>
              <a:buFont typeface="Verdana"/>
              <a:buChar char="»"/>
              <a:defRPr sz="1600" b="0" i="0" u="none" strike="noStrike" cap="none">
                <a:solidFill>
                  <a:schemeClr val="lt1"/>
                </a:solidFill>
                <a:latin typeface="Verdana"/>
                <a:ea typeface="Verdana"/>
                <a:cs typeface="Verdana"/>
                <a:sym typeface="Verdana"/>
              </a:defRPr>
            </a:lvl9pPr>
          </a:lstStyle>
          <a:p>
            <a:endParaRPr/>
          </a:p>
        </p:txBody>
      </p:sp>
      <p:sp>
        <p:nvSpPr>
          <p:cNvPr id="35" name="Google Shape;35;p5"/>
          <p:cNvSpPr txBox="1">
            <a:spLocks noGrp="1"/>
          </p:cNvSpPr>
          <p:nvPr>
            <p:ph type="dt" idx="10"/>
          </p:nvPr>
        </p:nvSpPr>
        <p:spPr>
          <a:xfrm>
            <a:off x="685800" y="4914900"/>
            <a:ext cx="1905000" cy="114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
        <p:nvSpPr>
          <p:cNvPr id="36" name="Google Shape;36;p5"/>
          <p:cNvSpPr txBox="1">
            <a:spLocks noGrp="1"/>
          </p:cNvSpPr>
          <p:nvPr>
            <p:ph type="ftr" idx="11"/>
          </p:nvPr>
        </p:nvSpPr>
        <p:spPr>
          <a:xfrm>
            <a:off x="3124200" y="4914900"/>
            <a:ext cx="2895600" cy="114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pic>
        <p:nvPicPr>
          <p:cNvPr id="37" name="Google Shape;37;p5" descr="1. Png Master File.png"/>
          <p:cNvPicPr preferRelativeResize="0"/>
          <p:nvPr/>
        </p:nvPicPr>
        <p:blipFill>
          <a:blip r:embed="rId2">
            <a:alphaModFix/>
          </a:blip>
          <a:stretch>
            <a:fillRect/>
          </a:stretch>
        </p:blipFill>
        <p:spPr>
          <a:xfrm>
            <a:off x="7928600" y="4228025"/>
            <a:ext cx="1083326" cy="78277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10/11/22</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D00EFFAC-0F63-4D0D-A818-407F5CD02648}" type="slidenum">
              <a:rPr/>
              <a:pPr/>
              <a:t>‹#›</a:t>
            </a:fld>
            <a:endParaRPr/>
          </a:p>
        </p:txBody>
      </p:sp>
    </p:spTree>
    <p:extLst>
      <p:ext uri="{BB962C8B-B14F-4D97-AF65-F5344CB8AC3E}">
        <p14:creationId xmlns:p14="http://schemas.microsoft.com/office/powerpoint/2010/main" val="3065533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4788"/>
            <a:ext cx="2057400" cy="3981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4788"/>
            <a:ext cx="6019800" cy="398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9637AF-00E8-4E8E-80FD-A4D872D66332}" type="datetime1">
              <a:rPr lang="en-US" smtClean="0"/>
              <a:pPr/>
              <a:t>10/11/22</a:t>
            </a:fld>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F3397E65-054A-427F-9C66-2065ED4DBFA5}" type="slidenum">
              <a:rPr/>
              <a:pPr/>
              <a:t>‹#›</a:t>
            </a:fld>
            <a:endParaRPr/>
          </a:p>
        </p:txBody>
      </p:sp>
    </p:spTree>
    <p:extLst>
      <p:ext uri="{BB962C8B-B14F-4D97-AF65-F5344CB8AC3E}">
        <p14:creationId xmlns:p14="http://schemas.microsoft.com/office/powerpoint/2010/main" val="3007385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8"/>
          <p:cNvSpPr txBox="1"/>
          <p:nvPr userDrawn="1"/>
        </p:nvSpPr>
        <p:spPr>
          <a:xfrm>
            <a:off x="889000" y="857251"/>
            <a:ext cx="7239000" cy="1027333"/>
          </a:xfrm>
          <a:prstGeom prst="rect">
            <a:avLst/>
          </a:prstGeom>
          <a:noFill/>
        </p:spPr>
        <p:txBody>
          <a:bodyPr wrap="square" rtlCol="0">
            <a:spAutoFit/>
          </a:bodyPr>
          <a:lstStyle/>
          <a:p>
            <a:pPr algn="ctr" defTabSz="257175">
              <a:buClrTx/>
              <a:buFontTx/>
              <a:buNone/>
              <a:defRPr/>
            </a:pPr>
            <a:r>
              <a:rPr lang="en-US" sz="3038" kern="1200" dirty="0">
                <a:solidFill>
                  <a:srgbClr val="FFFFFF"/>
                </a:solidFill>
                <a:latin typeface="Open Sans"/>
                <a:ea typeface="+mn-ea"/>
                <a:cs typeface="Open Sans"/>
              </a:rPr>
              <a:t>“Quote here. Quote here. Quote here. Quote here. Quote here. Quote here.” </a:t>
            </a:r>
            <a:endParaRPr lang="en-US" sz="1013" kern="1200" dirty="0">
              <a:solidFill>
                <a:srgbClr val="FFFFFF"/>
              </a:solidFill>
              <a:latin typeface="Calibri"/>
              <a:ea typeface="+mn-ea"/>
              <a:cs typeface="+mn-cs"/>
            </a:endParaRPr>
          </a:p>
        </p:txBody>
      </p:sp>
      <p:sp>
        <p:nvSpPr>
          <p:cNvPr id="10" name="TextBox 9"/>
          <p:cNvSpPr txBox="1"/>
          <p:nvPr userDrawn="1"/>
        </p:nvSpPr>
        <p:spPr>
          <a:xfrm>
            <a:off x="3810002" y="3601156"/>
            <a:ext cx="4651375" cy="300082"/>
          </a:xfrm>
          <a:prstGeom prst="rect">
            <a:avLst/>
          </a:prstGeom>
          <a:noFill/>
        </p:spPr>
        <p:txBody>
          <a:bodyPr wrap="square" rtlCol="0">
            <a:spAutoFit/>
          </a:bodyPr>
          <a:lstStyle/>
          <a:p>
            <a:pPr defTabSz="257175">
              <a:buClrTx/>
              <a:buFontTx/>
              <a:buNone/>
            </a:pPr>
            <a:r>
              <a:rPr lang="en-US" sz="1350" b="1" kern="1200" dirty="0">
                <a:solidFill>
                  <a:srgbClr val="FFFFFF"/>
                </a:solidFill>
                <a:latin typeface="Open Sans"/>
                <a:ea typeface="+mn-ea"/>
                <a:cs typeface="Open Sans"/>
              </a:rPr>
              <a:t>- AUTHOR NAME HERE</a:t>
            </a:r>
          </a:p>
        </p:txBody>
      </p:sp>
    </p:spTree>
    <p:extLst>
      <p:ext uri="{BB962C8B-B14F-4D97-AF65-F5344CB8AC3E}">
        <p14:creationId xmlns:p14="http://schemas.microsoft.com/office/powerpoint/2010/main" val="12479211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EIFL_LOGO_BG_WHITE.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627" y="4066701"/>
            <a:ext cx="5083400" cy="1076801"/>
          </a:xfrm>
          <a:prstGeom prst="rect">
            <a:avLst/>
          </a:prstGeom>
        </p:spPr>
      </p:pic>
    </p:spTree>
    <p:extLst>
      <p:ext uri="{BB962C8B-B14F-4D97-AF65-F5344CB8AC3E}">
        <p14:creationId xmlns:p14="http://schemas.microsoft.com/office/powerpoint/2010/main" val="3388245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a:prstGeom prst="rect">
            <a:avLst/>
          </a:prstGeom>
        </p:spPr>
        <p:txBody>
          <a:bodyPr anchor="t"/>
          <a:lstStyle>
            <a:lvl1pPr algn="l">
              <a:defRPr sz="2250" b="1" cap="all"/>
            </a:lvl1pPr>
          </a:lstStyle>
          <a:p>
            <a:r>
              <a:rPr lang="en-CA"/>
              <a:t>Click to edit Master title style</a:t>
            </a:r>
            <a:endParaRPr lang="en-US"/>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257175">
              <a:buClrTx/>
            </a:pPr>
            <a:endParaRPr lang="en-US" sz="135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257175">
              <a:buClrTx/>
            </a:pPr>
            <a:r>
              <a:rPr lang="en-US" sz="1350" kern="1200">
                <a:solidFill>
                  <a:prstClr val="black"/>
                </a:solidFill>
                <a:latin typeface="Calibri"/>
                <a:ea typeface="+mn-ea"/>
                <a:cs typeface="+mn-cs"/>
              </a:rPr>
              <a:t>www.eifl.net</a:t>
            </a: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257175">
              <a:buClrTx/>
            </a:pPr>
            <a:fld id="{4B81FC85-EDEF-5E4A-BACB-E2E10F38733B}" type="slidenum">
              <a:rPr lang="en-US" sz="1350" kern="1200" smtClean="0">
                <a:solidFill>
                  <a:prstClr val="black"/>
                </a:solidFill>
                <a:latin typeface="Calibri"/>
                <a:ea typeface="+mn-ea"/>
                <a:cs typeface="+mn-cs"/>
              </a:rPr>
              <a:pPr defTabSz="257175">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3163561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CA"/>
              <a:t>Click to edit Master title style</a:t>
            </a:r>
            <a:endParaRPr lang="en-US"/>
          </a:p>
        </p:txBody>
      </p:sp>
      <p:sp>
        <p:nvSpPr>
          <p:cNvPr id="3" name="Content Placeholder 2"/>
          <p:cNvSpPr>
            <a:spLocks noGrp="1"/>
          </p:cNvSpPr>
          <p:nvPr>
            <p:ph sz="half" idx="1"/>
          </p:nvPr>
        </p:nvSpPr>
        <p:spPr>
          <a:xfrm>
            <a:off x="457200" y="1200152"/>
            <a:ext cx="4038600" cy="3394472"/>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200152"/>
            <a:ext cx="4038600" cy="3394472"/>
          </a:xfrm>
          <a:prstGeom prst="rect">
            <a:avLst/>
          </a:prstGeo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defTabSz="257175">
              <a:buClrTx/>
            </a:pPr>
            <a:endParaRPr lang="en-US" sz="135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defTabSz="257175">
              <a:buClrTx/>
            </a:pPr>
            <a:r>
              <a:rPr lang="en-US" sz="1350" kern="1200">
                <a:solidFill>
                  <a:prstClr val="black"/>
                </a:solidFill>
                <a:latin typeface="Calibri"/>
                <a:ea typeface="+mn-ea"/>
                <a:cs typeface="+mn-cs"/>
              </a:rPr>
              <a:t>www.eifl.net</a:t>
            </a: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pPr defTabSz="257175">
              <a:buClrTx/>
            </a:pPr>
            <a:fld id="{4B81FC85-EDEF-5E4A-BACB-E2E10F38733B}" type="slidenum">
              <a:rPr lang="en-US" sz="1350" kern="1200" smtClean="0">
                <a:solidFill>
                  <a:prstClr val="black"/>
                </a:solidFill>
                <a:latin typeface="Calibri"/>
                <a:ea typeface="+mn-ea"/>
                <a:cs typeface="+mn-cs"/>
              </a:rPr>
              <a:pPr defTabSz="257175">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1366746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CA"/>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7" y="1151335"/>
            <a:ext cx="4041775" cy="47982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CA"/>
              <a:t>Click to edit Master text styles</a:t>
            </a:r>
          </a:p>
        </p:txBody>
      </p:sp>
      <p:sp>
        <p:nvSpPr>
          <p:cNvPr id="6" name="Content Placeholder 5"/>
          <p:cNvSpPr>
            <a:spLocks noGrp="1"/>
          </p:cNvSpPr>
          <p:nvPr>
            <p:ph sz="quarter" idx="4"/>
          </p:nvPr>
        </p:nvSpPr>
        <p:spPr>
          <a:xfrm>
            <a:off x="4645027" y="1631156"/>
            <a:ext cx="4041775" cy="2963466"/>
          </a:xfrm>
          <a:prstGeom prst="rect">
            <a:avLst/>
          </a:prstGeo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a:xfrm>
            <a:off x="457200" y="4767264"/>
            <a:ext cx="2133600" cy="273844"/>
          </a:xfrm>
          <a:prstGeom prst="rect">
            <a:avLst/>
          </a:prstGeom>
        </p:spPr>
        <p:txBody>
          <a:bodyPr/>
          <a:lstStyle/>
          <a:p>
            <a:pPr defTabSz="257175">
              <a:buClrTx/>
            </a:pPr>
            <a:endParaRPr lang="en-US" sz="1350" kern="1200">
              <a:solidFill>
                <a:prstClr val="black"/>
              </a:solidFill>
              <a:latin typeface="Calibri"/>
              <a:ea typeface="+mn-ea"/>
              <a:cs typeface="+mn-cs"/>
            </a:endParaRPr>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pPr defTabSz="257175">
              <a:buClrTx/>
            </a:pPr>
            <a:r>
              <a:rPr lang="en-US" sz="1350" kern="1200">
                <a:solidFill>
                  <a:prstClr val="black"/>
                </a:solidFill>
                <a:latin typeface="Calibri"/>
                <a:ea typeface="+mn-ea"/>
                <a:cs typeface="+mn-cs"/>
              </a:rPr>
              <a:t>www.eifl.net</a:t>
            </a:r>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pPr defTabSz="257175">
              <a:buClrTx/>
            </a:pPr>
            <a:fld id="{4B81FC85-EDEF-5E4A-BACB-E2E10F38733B}" type="slidenum">
              <a:rPr lang="en-US" sz="1350" kern="1200" smtClean="0">
                <a:solidFill>
                  <a:prstClr val="black"/>
                </a:solidFill>
                <a:latin typeface="Calibri"/>
                <a:ea typeface="+mn-ea"/>
                <a:cs typeface="+mn-cs"/>
              </a:rPr>
              <a:pPr defTabSz="257175">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4149635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CA"/>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pPr defTabSz="257175">
              <a:buClrTx/>
            </a:pPr>
            <a:endParaRPr lang="en-US" sz="1350" kern="1200">
              <a:solidFill>
                <a:prstClr val="black"/>
              </a:solidFill>
              <a:latin typeface="Calibri"/>
              <a:ea typeface="+mn-ea"/>
              <a:cs typeface="+mn-cs"/>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pPr defTabSz="257175">
              <a:buClrTx/>
            </a:pPr>
            <a:r>
              <a:rPr lang="en-US" sz="1350" kern="1200">
                <a:solidFill>
                  <a:prstClr val="black"/>
                </a:solidFill>
                <a:latin typeface="Calibri"/>
                <a:ea typeface="+mn-ea"/>
                <a:cs typeface="+mn-cs"/>
              </a:rPr>
              <a:t>www.eifl.net</a:t>
            </a:r>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pPr defTabSz="257175">
              <a:buClrTx/>
            </a:pPr>
            <a:fld id="{4B81FC85-EDEF-5E4A-BACB-E2E10F38733B}" type="slidenum">
              <a:rPr lang="en-US" sz="1350" kern="1200" smtClean="0">
                <a:solidFill>
                  <a:prstClr val="black"/>
                </a:solidFill>
                <a:latin typeface="Calibri"/>
                <a:ea typeface="+mn-ea"/>
                <a:cs typeface="+mn-cs"/>
              </a:rPr>
              <a:pPr defTabSz="257175">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3723647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pPr defTabSz="257175">
              <a:buClrTx/>
            </a:pPr>
            <a:endParaRPr lang="en-US" sz="1350" kern="1200">
              <a:solidFill>
                <a:prstClr val="black"/>
              </a:solidFill>
              <a:latin typeface="Calibri"/>
              <a:ea typeface="+mn-ea"/>
              <a:cs typeface="+mn-cs"/>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pPr defTabSz="257175">
              <a:buClrTx/>
            </a:pPr>
            <a:r>
              <a:rPr lang="en-US" sz="1350" kern="1200">
                <a:solidFill>
                  <a:prstClr val="black"/>
                </a:solidFill>
                <a:latin typeface="Calibri"/>
                <a:ea typeface="+mn-ea"/>
                <a:cs typeface="+mn-cs"/>
              </a:rPr>
              <a:t>www.eifl.net</a:t>
            </a:r>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pPr defTabSz="257175">
              <a:buClrTx/>
            </a:pPr>
            <a:fld id="{4B81FC85-EDEF-5E4A-BACB-E2E10F38733B}" type="slidenum">
              <a:rPr lang="en-US" sz="1350" kern="1200" smtClean="0">
                <a:solidFill>
                  <a:prstClr val="black"/>
                </a:solidFill>
                <a:latin typeface="Calibri"/>
                <a:ea typeface="+mn-ea"/>
                <a:cs typeface="+mn-cs"/>
              </a:rPr>
              <a:pPr defTabSz="257175">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15558515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b"/>
          <a:lstStyle>
            <a:lvl1pPr algn="l">
              <a:defRPr sz="1125" b="1"/>
            </a:lvl1pPr>
          </a:lstStyle>
          <a:p>
            <a:r>
              <a:rPr lang="en-CA"/>
              <a:t>Click to edit Master title style</a:t>
            </a:r>
            <a:endParaRPr lang="en-US"/>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2" y="1076327"/>
            <a:ext cx="3008313" cy="3518297"/>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CA"/>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defTabSz="257175">
              <a:buClrTx/>
            </a:pPr>
            <a:endParaRPr lang="en-US" sz="135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defTabSz="257175">
              <a:buClrTx/>
            </a:pPr>
            <a:r>
              <a:rPr lang="en-US" sz="1350" kern="1200">
                <a:solidFill>
                  <a:prstClr val="black"/>
                </a:solidFill>
                <a:latin typeface="Calibri"/>
                <a:ea typeface="+mn-ea"/>
                <a:cs typeface="+mn-cs"/>
              </a:rPr>
              <a:t>www.eifl.net</a:t>
            </a: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pPr defTabSz="257175">
              <a:buClrTx/>
            </a:pPr>
            <a:fld id="{4B81FC85-EDEF-5E4A-BACB-E2E10F38733B}" type="slidenum">
              <a:rPr lang="en-US" sz="1350" kern="1200" smtClean="0">
                <a:solidFill>
                  <a:prstClr val="black"/>
                </a:solidFill>
                <a:latin typeface="Calibri"/>
                <a:ea typeface="+mn-ea"/>
                <a:cs typeface="+mn-cs"/>
              </a:rPr>
              <a:pPr defTabSz="257175">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414836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6"/>
          <p:cNvSpPr txBox="1">
            <a:spLocks noGrp="1"/>
          </p:cNvSpPr>
          <p:nvPr>
            <p:ph type="dt" idx="10"/>
          </p:nvPr>
        </p:nvSpPr>
        <p:spPr>
          <a:xfrm>
            <a:off x="685800" y="4914900"/>
            <a:ext cx="1905000" cy="114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
        <p:nvSpPr>
          <p:cNvPr id="40" name="Google Shape;40;p6"/>
          <p:cNvSpPr txBox="1">
            <a:spLocks noGrp="1"/>
          </p:cNvSpPr>
          <p:nvPr>
            <p:ph type="ftr" idx="11"/>
          </p:nvPr>
        </p:nvSpPr>
        <p:spPr>
          <a:xfrm>
            <a:off x="3124200" y="4914900"/>
            <a:ext cx="2895600" cy="114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125" b="1"/>
            </a:lvl1pPr>
          </a:lstStyle>
          <a:p>
            <a:r>
              <a:rPr lang="en-CA"/>
              <a:t>Click to edit Master title style</a:t>
            </a:r>
            <a:endParaRPr lang="en-US"/>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CA"/>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defTabSz="257175">
              <a:buClrTx/>
            </a:pPr>
            <a:endParaRPr lang="en-US" sz="1350" kern="1200">
              <a:solidFill>
                <a:prstClr val="black"/>
              </a:solidFill>
              <a:latin typeface="Calibri"/>
              <a:ea typeface="+mn-ea"/>
              <a:cs typeface="+mn-cs"/>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defTabSz="257175">
              <a:buClrTx/>
            </a:pPr>
            <a:r>
              <a:rPr lang="en-US" sz="1350" kern="1200">
                <a:solidFill>
                  <a:prstClr val="black"/>
                </a:solidFill>
                <a:latin typeface="Calibri"/>
                <a:ea typeface="+mn-ea"/>
                <a:cs typeface="+mn-cs"/>
              </a:rPr>
              <a:t>www.eifl.net</a:t>
            </a: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pPr defTabSz="257175">
              <a:buClrTx/>
            </a:pPr>
            <a:fld id="{4B81FC85-EDEF-5E4A-BACB-E2E10F38733B}" type="slidenum">
              <a:rPr lang="en-US" sz="1350" kern="1200" smtClean="0">
                <a:solidFill>
                  <a:prstClr val="black"/>
                </a:solidFill>
                <a:latin typeface="Calibri"/>
                <a:ea typeface="+mn-ea"/>
                <a:cs typeface="+mn-cs"/>
              </a:rPr>
              <a:pPr defTabSz="257175">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942820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CA"/>
              <a:t>Click to edit Master title style</a:t>
            </a:r>
            <a:endParaRPr lang="en-US"/>
          </a:p>
        </p:txBody>
      </p:sp>
      <p:sp>
        <p:nvSpPr>
          <p:cNvPr id="3" name="Vertical Text Placeholder 2"/>
          <p:cNvSpPr>
            <a:spLocks noGrp="1"/>
          </p:cNvSpPr>
          <p:nvPr>
            <p:ph type="body" orient="vert" idx="1"/>
          </p:nvPr>
        </p:nvSpPr>
        <p:spPr>
          <a:xfrm>
            <a:off x="457200" y="1200152"/>
            <a:ext cx="8229600" cy="3394472"/>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257175">
              <a:buClrTx/>
            </a:pPr>
            <a:endParaRPr lang="en-US" sz="135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257175">
              <a:buClrTx/>
            </a:pPr>
            <a:r>
              <a:rPr lang="en-US" sz="1350" kern="1200">
                <a:solidFill>
                  <a:prstClr val="black"/>
                </a:solidFill>
                <a:latin typeface="Calibri"/>
                <a:ea typeface="+mn-ea"/>
                <a:cs typeface="+mn-cs"/>
              </a:rPr>
              <a:t>www.eifl.net</a:t>
            </a: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257175">
              <a:buClrTx/>
            </a:pPr>
            <a:fld id="{4B81FC85-EDEF-5E4A-BACB-E2E10F38733B}" type="slidenum">
              <a:rPr lang="en-US" sz="1350" kern="1200" smtClean="0">
                <a:solidFill>
                  <a:prstClr val="black"/>
                </a:solidFill>
                <a:latin typeface="Calibri"/>
                <a:ea typeface="+mn-ea"/>
                <a:cs typeface="+mn-cs"/>
              </a:rPr>
              <a:pPr defTabSz="257175">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2977354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pPr defTabSz="257175">
              <a:buClrTx/>
            </a:pPr>
            <a:endParaRPr lang="en-US" sz="1350" kern="1200">
              <a:solidFill>
                <a:prstClr val="black"/>
              </a:solidFill>
              <a:latin typeface="Calibri"/>
              <a:ea typeface="+mn-ea"/>
              <a:cs typeface="+mn-cs"/>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pPr defTabSz="257175">
              <a:buClrTx/>
            </a:pPr>
            <a:r>
              <a:rPr lang="en-US" sz="1350" kern="1200">
                <a:solidFill>
                  <a:prstClr val="black"/>
                </a:solidFill>
                <a:latin typeface="Calibri"/>
                <a:ea typeface="+mn-ea"/>
                <a:cs typeface="+mn-cs"/>
              </a:rPr>
              <a:t>www.eifl.net</a:t>
            </a: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pPr defTabSz="257175">
              <a:buClrTx/>
            </a:pPr>
            <a:fld id="{4B81FC85-EDEF-5E4A-BACB-E2E10F38733B}" type="slidenum">
              <a:rPr lang="en-US" sz="1350" kern="1200" smtClean="0">
                <a:solidFill>
                  <a:prstClr val="black"/>
                </a:solidFill>
                <a:latin typeface="Calibri"/>
                <a:ea typeface="+mn-ea"/>
                <a:cs typeface="+mn-cs"/>
              </a:rPr>
              <a:pPr defTabSz="257175">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1150914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37525"/>
            <a:ext cx="7766050" cy="862765"/>
          </a:xfrm>
          <a:prstGeom prst="rect">
            <a:avLst/>
          </a:prstGeom>
        </p:spPr>
        <p:txBody>
          <a:bodyPr>
            <a:normAutofit/>
          </a:bodyPr>
          <a:lstStyle>
            <a:lvl1pPr>
              <a:defRPr sz="2363">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1" y="1800291"/>
            <a:ext cx="7740650" cy="1548502"/>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2" y="248956"/>
            <a:ext cx="3495675" cy="366013"/>
          </a:xfrm>
          <a:prstGeom prst="rect">
            <a:avLst/>
          </a:prstGeom>
        </p:spPr>
        <p:txBody>
          <a:bodyPr>
            <a:normAutofit/>
          </a:bodyPr>
          <a:lstStyle>
            <a:lvl1pPr marL="0" indent="0">
              <a:buNone/>
              <a:defRPr sz="1013"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6" y="248956"/>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9266498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781496"/>
            <a:ext cx="3008313" cy="303741"/>
          </a:xfrm>
          <a:prstGeom prst="rect">
            <a:avLst/>
          </a:prstGeom>
        </p:spPr>
        <p:txBody>
          <a:bodyPr anchor="b"/>
          <a:lstStyle>
            <a:lvl1pPr algn="l">
              <a:defRPr sz="1125"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2" y="781498"/>
            <a:ext cx="4537075" cy="2742754"/>
          </a:xfrm>
          <a:prstGeom prst="rect">
            <a:avLst/>
          </a:prstGeom>
        </p:spPr>
        <p:txBody>
          <a:bodyPr/>
          <a:lstStyle>
            <a:lvl1pPr>
              <a:defRPr sz="1125"/>
            </a:lvl1pPr>
            <a:lvl2pPr>
              <a:defRPr sz="1013"/>
            </a:lvl2pPr>
            <a:lvl3pPr>
              <a:defRPr sz="1013"/>
            </a:lvl3pPr>
            <a:lvl4pPr>
              <a:defRPr sz="900"/>
            </a:lvl4pPr>
            <a:lvl5pPr>
              <a:defRPr sz="788"/>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2" y="1148740"/>
            <a:ext cx="3008313" cy="2375512"/>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2" y="237588"/>
            <a:ext cx="3495675" cy="366013"/>
          </a:xfrm>
          <a:prstGeom prst="rect">
            <a:avLst/>
          </a:prstGeom>
        </p:spPr>
        <p:txBody>
          <a:bodyPr>
            <a:normAutofit/>
          </a:bodyPr>
          <a:lstStyle>
            <a:lvl1pPr marL="0" indent="0">
              <a:buNone/>
              <a:defRPr sz="1013"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3" y="258140"/>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7478180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781496"/>
            <a:ext cx="3008313" cy="303741"/>
          </a:xfrm>
          <a:prstGeom prst="rect">
            <a:avLst/>
          </a:prstGeom>
        </p:spPr>
        <p:txBody>
          <a:bodyPr anchor="b"/>
          <a:lstStyle>
            <a:lvl1pPr algn="l">
              <a:defRPr sz="1125"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2" y="781498"/>
            <a:ext cx="4537075" cy="2742754"/>
          </a:xfrm>
          <a:prstGeom prst="rect">
            <a:avLst/>
          </a:prstGeom>
        </p:spPr>
        <p:txBody>
          <a:bodyPr/>
          <a:lstStyle>
            <a:lvl1pPr>
              <a:defRPr sz="1125"/>
            </a:lvl1pPr>
            <a:lvl2pPr>
              <a:defRPr sz="1013"/>
            </a:lvl2pPr>
            <a:lvl3pPr>
              <a:defRPr sz="1013"/>
            </a:lvl3pPr>
            <a:lvl4pPr>
              <a:defRPr sz="900"/>
            </a:lvl4pPr>
            <a:lvl5pPr>
              <a:defRPr sz="788"/>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2" y="1148740"/>
            <a:ext cx="3008313" cy="2375512"/>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2" y="237588"/>
            <a:ext cx="3495675" cy="366013"/>
          </a:xfrm>
          <a:prstGeom prst="rect">
            <a:avLst/>
          </a:prstGeom>
        </p:spPr>
        <p:txBody>
          <a:bodyPr>
            <a:normAutofit/>
          </a:bodyPr>
          <a:lstStyle>
            <a:lvl1pPr marL="0" indent="0">
              <a:buNone/>
              <a:defRPr sz="1013"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3" y="258140"/>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1865033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781496"/>
            <a:ext cx="3008313" cy="303741"/>
          </a:xfrm>
          <a:prstGeom prst="rect">
            <a:avLst/>
          </a:prstGeom>
        </p:spPr>
        <p:txBody>
          <a:bodyPr anchor="b"/>
          <a:lstStyle>
            <a:lvl1pPr algn="l">
              <a:defRPr sz="1125"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2" y="781498"/>
            <a:ext cx="4537075" cy="2742754"/>
          </a:xfrm>
          <a:prstGeom prst="rect">
            <a:avLst/>
          </a:prstGeom>
        </p:spPr>
        <p:txBody>
          <a:bodyPr/>
          <a:lstStyle>
            <a:lvl1pPr>
              <a:defRPr sz="1125"/>
            </a:lvl1pPr>
            <a:lvl2pPr>
              <a:defRPr sz="1013"/>
            </a:lvl2pPr>
            <a:lvl3pPr>
              <a:defRPr sz="1013"/>
            </a:lvl3pPr>
            <a:lvl4pPr>
              <a:defRPr sz="900"/>
            </a:lvl4pPr>
            <a:lvl5pPr>
              <a:defRPr sz="788"/>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2" y="1148740"/>
            <a:ext cx="3008313" cy="2375512"/>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2" y="237588"/>
            <a:ext cx="3495675" cy="366013"/>
          </a:xfrm>
          <a:prstGeom prst="rect">
            <a:avLst/>
          </a:prstGeom>
        </p:spPr>
        <p:txBody>
          <a:bodyPr>
            <a:normAutofit/>
          </a:bodyPr>
          <a:lstStyle>
            <a:lvl1pPr marL="0" indent="0">
              <a:buNone/>
              <a:defRPr sz="1013"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3" y="258140"/>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730948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781496"/>
            <a:ext cx="3008313" cy="303741"/>
          </a:xfrm>
          <a:prstGeom prst="rect">
            <a:avLst/>
          </a:prstGeom>
        </p:spPr>
        <p:txBody>
          <a:bodyPr anchor="b"/>
          <a:lstStyle>
            <a:lvl1pPr algn="l">
              <a:defRPr sz="1125"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2" y="781498"/>
            <a:ext cx="4537075" cy="2742754"/>
          </a:xfrm>
          <a:prstGeom prst="rect">
            <a:avLst/>
          </a:prstGeom>
        </p:spPr>
        <p:txBody>
          <a:bodyPr/>
          <a:lstStyle>
            <a:lvl1pPr>
              <a:defRPr sz="1125"/>
            </a:lvl1pPr>
            <a:lvl2pPr>
              <a:defRPr sz="1013"/>
            </a:lvl2pPr>
            <a:lvl3pPr>
              <a:defRPr sz="1013"/>
            </a:lvl3pPr>
            <a:lvl4pPr>
              <a:defRPr sz="900"/>
            </a:lvl4pPr>
            <a:lvl5pPr>
              <a:defRPr sz="788"/>
            </a:lvl5pPr>
            <a:lvl6pPr>
              <a:defRPr sz="1125"/>
            </a:lvl6pPr>
            <a:lvl7pPr>
              <a:defRPr sz="1125"/>
            </a:lvl7pPr>
            <a:lvl8pPr>
              <a:defRPr sz="1125"/>
            </a:lvl8pPr>
            <a:lvl9pPr>
              <a:defRPr sz="112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2" y="1148740"/>
            <a:ext cx="3008313" cy="2375512"/>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2" y="237588"/>
            <a:ext cx="3495675" cy="366013"/>
          </a:xfrm>
          <a:prstGeom prst="rect">
            <a:avLst/>
          </a:prstGeom>
        </p:spPr>
        <p:txBody>
          <a:bodyPr>
            <a:normAutofit/>
          </a:bodyPr>
          <a:lstStyle>
            <a:lvl1pPr marL="0" indent="0">
              <a:buNone/>
              <a:defRPr sz="1013" b="1">
                <a:solidFill>
                  <a:schemeClr val="accent3"/>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416033" y="258140"/>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93353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37525"/>
            <a:ext cx="7766050" cy="862765"/>
          </a:xfrm>
          <a:prstGeom prst="rect">
            <a:avLst/>
          </a:prstGeom>
        </p:spPr>
        <p:txBody>
          <a:bodyPr>
            <a:normAutofit/>
          </a:bodyPr>
          <a:lstStyle>
            <a:lvl1pPr>
              <a:defRPr sz="2363">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1" y="1800291"/>
            <a:ext cx="7740650" cy="1548502"/>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2" y="248956"/>
            <a:ext cx="3495675" cy="366013"/>
          </a:xfrm>
          <a:prstGeom prst="rect">
            <a:avLst/>
          </a:prstGeom>
        </p:spPr>
        <p:txBody>
          <a:bodyPr>
            <a:normAutofit/>
          </a:bodyPr>
          <a:lstStyle>
            <a:lvl1pPr marL="0" indent="0">
              <a:buNone/>
              <a:defRPr sz="1013"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6" y="248956"/>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2636391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37525"/>
            <a:ext cx="7766050" cy="862765"/>
          </a:xfrm>
          <a:prstGeom prst="rect">
            <a:avLst/>
          </a:prstGeom>
        </p:spPr>
        <p:txBody>
          <a:bodyPr>
            <a:normAutofit/>
          </a:bodyPr>
          <a:lstStyle>
            <a:lvl1pPr>
              <a:defRPr sz="2363">
                <a:latin typeface="Open Sans"/>
                <a:cs typeface="Open Sans"/>
              </a:defRPr>
            </a:lvl1pPr>
          </a:lstStyle>
          <a:p>
            <a:r>
              <a:rPr lang="en-US" dirty="0"/>
              <a:t>Click to edit Master title style</a:t>
            </a:r>
          </a:p>
        </p:txBody>
      </p:sp>
      <p:sp>
        <p:nvSpPr>
          <p:cNvPr id="3" name="Content Placeholder 2"/>
          <p:cNvSpPr>
            <a:spLocks noGrp="1"/>
          </p:cNvSpPr>
          <p:nvPr>
            <p:ph idx="1"/>
          </p:nvPr>
        </p:nvSpPr>
        <p:spPr>
          <a:xfrm>
            <a:off x="482601" y="1800291"/>
            <a:ext cx="7740650" cy="1548502"/>
          </a:xfrm>
          <a:prstGeom prst="rect">
            <a:avLst/>
          </a:prstGeom>
        </p:spPr>
        <p:txBody>
          <a:bodyPr/>
          <a:lstStyle>
            <a:lvl1pPr>
              <a:defRPr>
                <a:latin typeface="Open Sans"/>
                <a:cs typeface="Open Sans"/>
              </a:defRPr>
            </a:lvl1pPr>
            <a:lvl2pPr>
              <a:defRPr>
                <a:latin typeface="Open Sans"/>
                <a:cs typeface="Open Sans"/>
              </a:defRPr>
            </a:lvl2pPr>
            <a:lvl3pPr>
              <a:defRPr>
                <a:latin typeface="Open Sans"/>
                <a:cs typeface="Open Sans"/>
              </a:defRPr>
            </a:lvl3pPr>
            <a:lvl4pPr>
              <a:defRPr>
                <a:latin typeface="Open Sans"/>
                <a:cs typeface="Open Sans"/>
              </a:defRPr>
            </a:lvl4pPr>
            <a:lvl5pPr>
              <a:defRPr>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2" y="248956"/>
            <a:ext cx="3495675" cy="366013"/>
          </a:xfrm>
          <a:prstGeom prst="rect">
            <a:avLst/>
          </a:prstGeom>
        </p:spPr>
        <p:txBody>
          <a:bodyPr>
            <a:normAutofit/>
          </a:bodyPr>
          <a:lstStyle>
            <a:lvl1pPr marL="0" indent="0">
              <a:buNone/>
              <a:defRPr sz="1013" b="1">
                <a:solidFill>
                  <a:srgbClr val="595959"/>
                </a:solidFill>
                <a:latin typeface="Open Sans"/>
                <a:cs typeface="Open Sans"/>
              </a:defRPr>
            </a:lvl1pPr>
          </a:lstStyle>
          <a:p>
            <a:pPr lvl="0"/>
            <a:r>
              <a:rPr lang="en-US" dirty="0"/>
              <a:t>CLICK TO EDIT MASTER |</a:t>
            </a:r>
          </a:p>
        </p:txBody>
      </p:sp>
      <p:sp>
        <p:nvSpPr>
          <p:cNvPr id="10" name="Content Placeholder 2"/>
          <p:cNvSpPr>
            <a:spLocks noGrp="1"/>
          </p:cNvSpPr>
          <p:nvPr>
            <p:ph idx="14" hasCustomPrompt="1"/>
          </p:nvPr>
        </p:nvSpPr>
        <p:spPr>
          <a:xfrm>
            <a:off x="3349626" y="248956"/>
            <a:ext cx="2238375" cy="369274"/>
          </a:xfrm>
          <a:prstGeom prst="rect">
            <a:avLst/>
          </a:prstGeom>
        </p:spPr>
        <p:txBody>
          <a:bodyPr>
            <a:normAutofit/>
          </a:bodyPr>
          <a:lstStyle>
            <a:lvl1pPr marL="0" indent="0">
              <a:buNone/>
              <a:defRPr sz="1013" b="1">
                <a:solidFill>
                  <a:schemeClr val="accent6"/>
                </a:solidFill>
                <a:latin typeface="Open Sans"/>
                <a:cs typeface="Open Sans"/>
              </a:defRPr>
            </a:lvl1pPr>
          </a:lstStyle>
          <a:p>
            <a:pPr lvl="0"/>
            <a:r>
              <a:rPr lang="en-US" dirty="0"/>
              <a:t>CLICK TO EDIT</a:t>
            </a:r>
          </a:p>
        </p:txBody>
      </p:sp>
    </p:spTree>
    <p:extLst>
      <p:ext uri="{BB962C8B-B14F-4D97-AF65-F5344CB8AC3E}">
        <p14:creationId xmlns:p14="http://schemas.microsoft.com/office/powerpoint/2010/main" val="346137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204788"/>
            <a:ext cx="3008400" cy="8715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2"/>
              </a:buClr>
              <a:buSzPts val="1400"/>
              <a:buFont typeface="Verdana"/>
              <a:buNone/>
              <a:defRPr sz="2000" b="1" i="0" u="none" strike="noStrike" cap="none">
                <a:solidFill>
                  <a:schemeClr val="lt2"/>
                </a:solidFill>
                <a:latin typeface="Verdana"/>
                <a:ea typeface="Verdana"/>
                <a:cs typeface="Verdana"/>
                <a:sym typeface="Verdana"/>
              </a:defRPr>
            </a:lvl1pPr>
            <a:lvl2pPr marL="0" marR="0" lvl="1"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2pPr>
            <a:lvl3pPr marL="0" marR="0" lvl="2"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3pPr>
            <a:lvl4pPr marL="0" marR="0" lvl="3"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4pPr>
            <a:lvl5pPr marL="0" marR="0" lvl="4"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5pPr>
            <a:lvl6pPr marL="457200" marR="0" lvl="5"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6pPr>
            <a:lvl7pPr marL="914400" marR="0" lvl="6"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7pPr>
            <a:lvl8pPr marL="1371600" marR="0" lvl="7"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8pPr>
            <a:lvl9pPr marL="1828800" marR="0" lvl="8"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9pPr>
          </a:lstStyle>
          <a:p>
            <a:endParaRPr/>
          </a:p>
        </p:txBody>
      </p:sp>
      <p:sp>
        <p:nvSpPr>
          <p:cNvPr id="43" name="Google Shape;43;p7"/>
          <p:cNvSpPr txBox="1">
            <a:spLocks noGrp="1"/>
          </p:cNvSpPr>
          <p:nvPr>
            <p:ph type="body" idx="1"/>
          </p:nvPr>
        </p:nvSpPr>
        <p:spPr>
          <a:xfrm>
            <a:off x="3575050" y="204788"/>
            <a:ext cx="5111700" cy="43896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Verdana"/>
              <a:buChar char="•"/>
              <a:defRPr sz="3200" b="0" i="0" u="none" strike="noStrike" cap="none">
                <a:solidFill>
                  <a:schemeClr val="lt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lt1"/>
              </a:buClr>
              <a:buSzPts val="2400"/>
              <a:buFont typeface="Verdana"/>
              <a:buChar char="•"/>
              <a:defRPr sz="2400" b="0" i="0" u="none" strike="noStrike" cap="none">
                <a:solidFill>
                  <a:schemeClr val="lt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9pPr>
          </a:lstStyle>
          <a:p>
            <a:endParaRPr/>
          </a:p>
        </p:txBody>
      </p:sp>
      <p:sp>
        <p:nvSpPr>
          <p:cNvPr id="44" name="Google Shape;44;p7"/>
          <p:cNvSpPr txBox="1">
            <a:spLocks noGrp="1"/>
          </p:cNvSpPr>
          <p:nvPr>
            <p:ph type="body" idx="2"/>
          </p:nvPr>
        </p:nvSpPr>
        <p:spPr>
          <a:xfrm>
            <a:off x="457200" y="1076325"/>
            <a:ext cx="3008400" cy="3518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2800"/>
              <a:buFont typeface="Verdana"/>
              <a:buNone/>
              <a:defRPr sz="1400" b="0" i="0" u="none" strike="noStrike" cap="none">
                <a:solidFill>
                  <a:schemeClr val="lt1"/>
                </a:solidFill>
                <a:latin typeface="Verdana"/>
                <a:ea typeface="Verdana"/>
                <a:cs typeface="Verdana"/>
                <a:sym typeface="Verdana"/>
              </a:defRPr>
            </a:lvl1pPr>
            <a:lvl2pPr marL="914400" marR="0" lvl="1" indent="-228600" algn="l" rtl="0">
              <a:lnSpc>
                <a:spcPct val="100000"/>
              </a:lnSpc>
              <a:spcBef>
                <a:spcPts val="240"/>
              </a:spcBef>
              <a:spcAft>
                <a:spcPts val="0"/>
              </a:spcAft>
              <a:buClr>
                <a:schemeClr val="lt1"/>
              </a:buClr>
              <a:buSzPts val="2800"/>
              <a:buFont typeface="Verdana"/>
              <a:buNone/>
              <a:defRPr sz="1200" b="0" i="0" u="none" strike="noStrike" cap="none">
                <a:solidFill>
                  <a:schemeClr val="lt1"/>
                </a:solidFill>
                <a:latin typeface="Verdana"/>
                <a:ea typeface="Verdana"/>
                <a:cs typeface="Verdana"/>
                <a:sym typeface="Verdana"/>
              </a:defRPr>
            </a:lvl2pPr>
            <a:lvl3pPr marL="1371600" marR="0" lvl="2" indent="-228600" algn="l" rtl="0">
              <a:lnSpc>
                <a:spcPct val="100000"/>
              </a:lnSpc>
              <a:spcBef>
                <a:spcPts val="200"/>
              </a:spcBef>
              <a:spcAft>
                <a:spcPts val="0"/>
              </a:spcAft>
              <a:buClr>
                <a:schemeClr val="lt1"/>
              </a:buClr>
              <a:buSzPts val="2400"/>
              <a:buFont typeface="Verdana"/>
              <a:buNone/>
              <a:defRPr sz="1000" b="0" i="0" u="none" strike="noStrike" cap="none">
                <a:solidFill>
                  <a:schemeClr val="lt1"/>
                </a:solidFill>
                <a:latin typeface="Verdana"/>
                <a:ea typeface="Verdana"/>
                <a:cs typeface="Verdana"/>
                <a:sym typeface="Verdana"/>
              </a:defRPr>
            </a:lvl3pPr>
            <a:lvl4pPr marL="1828800" marR="0" lvl="3"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4pPr>
            <a:lvl5pPr marL="2286000" marR="0" lvl="4"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5pPr>
            <a:lvl6pPr marL="2743200" marR="0" lvl="5"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6pPr>
            <a:lvl7pPr marL="3200400" marR="0" lvl="6"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7pPr>
            <a:lvl8pPr marL="3657600" marR="0" lvl="7"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8pPr>
            <a:lvl9pPr marL="4114800" marR="0" lvl="8"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9pPr>
          </a:lstStyle>
          <a:p>
            <a:endParaRPr/>
          </a:p>
        </p:txBody>
      </p:sp>
      <p:sp>
        <p:nvSpPr>
          <p:cNvPr id="45" name="Google Shape;45;p7"/>
          <p:cNvSpPr txBox="1">
            <a:spLocks noGrp="1"/>
          </p:cNvSpPr>
          <p:nvPr>
            <p:ph type="dt" idx="10"/>
          </p:nvPr>
        </p:nvSpPr>
        <p:spPr>
          <a:xfrm>
            <a:off x="685800" y="4914900"/>
            <a:ext cx="1905000" cy="114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
        <p:nvSpPr>
          <p:cNvPr id="46" name="Google Shape;46;p7"/>
          <p:cNvSpPr txBox="1">
            <a:spLocks noGrp="1"/>
          </p:cNvSpPr>
          <p:nvPr>
            <p:ph type="ftr" idx="11"/>
          </p:nvPr>
        </p:nvSpPr>
        <p:spPr>
          <a:xfrm>
            <a:off x="3124200" y="4914900"/>
            <a:ext cx="2895600" cy="114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pic>
        <p:nvPicPr>
          <p:cNvPr id="47" name="Google Shape;47;p7" descr="1. Png Master File.png"/>
          <p:cNvPicPr preferRelativeResize="0"/>
          <p:nvPr/>
        </p:nvPicPr>
        <p:blipFill>
          <a:blip r:embed="rId2">
            <a:alphaModFix/>
          </a:blip>
          <a:stretch>
            <a:fillRect/>
          </a:stretch>
        </p:blipFill>
        <p:spPr>
          <a:xfrm>
            <a:off x="7928600" y="4228025"/>
            <a:ext cx="1083326" cy="7827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1792288" y="3600450"/>
            <a:ext cx="5486400" cy="4251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lt2"/>
              </a:buClr>
              <a:buSzPts val="1400"/>
              <a:buFont typeface="Verdana"/>
              <a:buNone/>
              <a:defRPr sz="2000" b="1" i="0" u="none" strike="noStrike" cap="none">
                <a:solidFill>
                  <a:schemeClr val="lt2"/>
                </a:solidFill>
                <a:latin typeface="Verdana"/>
                <a:ea typeface="Verdana"/>
                <a:cs typeface="Verdana"/>
                <a:sym typeface="Verdana"/>
              </a:defRPr>
            </a:lvl1pPr>
            <a:lvl2pPr marL="0" marR="0" lvl="1"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2pPr>
            <a:lvl3pPr marL="0" marR="0" lvl="2"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3pPr>
            <a:lvl4pPr marL="0" marR="0" lvl="3"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4pPr>
            <a:lvl5pPr marL="0" marR="0" lvl="4"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5pPr>
            <a:lvl6pPr marL="457200" marR="0" lvl="5"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6pPr>
            <a:lvl7pPr marL="914400" marR="0" lvl="6"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7pPr>
            <a:lvl8pPr marL="1371600" marR="0" lvl="7"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8pPr>
            <a:lvl9pPr marL="1828800" marR="0" lvl="8"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9pPr>
          </a:lstStyle>
          <a:p>
            <a:endParaRPr/>
          </a:p>
        </p:txBody>
      </p:sp>
      <p:sp>
        <p:nvSpPr>
          <p:cNvPr id="50" name="Google Shape;50;p8"/>
          <p:cNvSpPr>
            <a:spLocks noGrp="1"/>
          </p:cNvSpPr>
          <p:nvPr>
            <p:ph type="pic" idx="2"/>
          </p:nvPr>
        </p:nvSpPr>
        <p:spPr>
          <a:xfrm>
            <a:off x="1792288" y="459581"/>
            <a:ext cx="5486400" cy="3086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640"/>
              </a:spcBef>
              <a:spcAft>
                <a:spcPts val="0"/>
              </a:spcAft>
              <a:buClr>
                <a:schemeClr val="lt1"/>
              </a:buClr>
              <a:buSzPts val="1400"/>
              <a:buFont typeface="Verdana"/>
              <a:buNone/>
              <a:defRPr sz="32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560"/>
              </a:spcBef>
              <a:spcAft>
                <a:spcPts val="0"/>
              </a:spcAft>
              <a:buClr>
                <a:schemeClr val="lt1"/>
              </a:buClr>
              <a:buSzPts val="1400"/>
              <a:buFont typeface="Verdana"/>
              <a:buNone/>
              <a:defRPr sz="2800" b="0" i="0" u="none" strike="noStrike" cap="none">
                <a:solidFill>
                  <a:schemeClr val="lt1"/>
                </a:solidFill>
                <a:latin typeface="Verdana"/>
                <a:ea typeface="Verdana"/>
                <a:cs typeface="Verdana"/>
                <a:sym typeface="Verdana"/>
              </a:defRPr>
            </a:lvl2pPr>
            <a:lvl3pPr marL="914400" marR="0" lvl="2" indent="0" algn="l" rtl="0">
              <a:lnSpc>
                <a:spcPct val="100000"/>
              </a:lnSpc>
              <a:spcBef>
                <a:spcPts val="480"/>
              </a:spcBef>
              <a:spcAft>
                <a:spcPts val="0"/>
              </a:spcAft>
              <a:buClr>
                <a:schemeClr val="lt1"/>
              </a:buClr>
              <a:buSzPts val="1400"/>
              <a:buFont typeface="Verdana"/>
              <a:buNone/>
              <a:defRPr sz="2400" b="0" i="0" u="none" strike="noStrike" cap="none">
                <a:solidFill>
                  <a:schemeClr val="lt1"/>
                </a:solidFill>
                <a:latin typeface="Verdana"/>
                <a:ea typeface="Verdana"/>
                <a:cs typeface="Verdana"/>
                <a:sym typeface="Verdana"/>
              </a:defRPr>
            </a:lvl3pPr>
            <a:lvl4pPr marL="1371600" marR="0" lvl="3" indent="0" algn="l" rtl="0">
              <a:lnSpc>
                <a:spcPct val="100000"/>
              </a:lnSpc>
              <a:spcBef>
                <a:spcPts val="400"/>
              </a:spcBef>
              <a:spcAft>
                <a:spcPts val="0"/>
              </a:spcAft>
              <a:buClr>
                <a:schemeClr val="lt1"/>
              </a:buClr>
              <a:buSzPts val="1400"/>
              <a:buFont typeface="Verdana"/>
              <a:buNone/>
              <a:defRPr sz="2000" b="0" i="0" u="none" strike="noStrike" cap="none">
                <a:solidFill>
                  <a:schemeClr val="lt1"/>
                </a:solidFill>
                <a:latin typeface="Verdana"/>
                <a:ea typeface="Verdana"/>
                <a:cs typeface="Verdana"/>
                <a:sym typeface="Verdana"/>
              </a:defRPr>
            </a:lvl4pPr>
            <a:lvl5pPr marL="1828800" marR="0" lvl="4" indent="0" algn="l" rtl="0">
              <a:lnSpc>
                <a:spcPct val="100000"/>
              </a:lnSpc>
              <a:spcBef>
                <a:spcPts val="400"/>
              </a:spcBef>
              <a:spcAft>
                <a:spcPts val="0"/>
              </a:spcAft>
              <a:buClr>
                <a:schemeClr val="lt1"/>
              </a:buClr>
              <a:buSzPts val="1400"/>
              <a:buFont typeface="Verdana"/>
              <a:buNone/>
              <a:defRPr sz="2000" b="0" i="0" u="none" strike="noStrike" cap="none">
                <a:solidFill>
                  <a:schemeClr val="lt1"/>
                </a:solidFill>
                <a:latin typeface="Verdana"/>
                <a:ea typeface="Verdana"/>
                <a:cs typeface="Verdana"/>
                <a:sym typeface="Verdana"/>
              </a:defRPr>
            </a:lvl5pPr>
            <a:lvl6pPr marL="2286000" marR="0" lvl="5" indent="0" algn="l" rtl="0">
              <a:lnSpc>
                <a:spcPct val="100000"/>
              </a:lnSpc>
              <a:spcBef>
                <a:spcPts val="400"/>
              </a:spcBef>
              <a:spcAft>
                <a:spcPts val="0"/>
              </a:spcAft>
              <a:buClr>
                <a:schemeClr val="lt1"/>
              </a:buClr>
              <a:buSzPts val="1400"/>
              <a:buFont typeface="Verdana"/>
              <a:buNone/>
              <a:defRPr sz="2000" b="0" i="0" u="none" strike="noStrike" cap="none">
                <a:solidFill>
                  <a:schemeClr val="lt1"/>
                </a:solidFill>
                <a:latin typeface="Verdana"/>
                <a:ea typeface="Verdana"/>
                <a:cs typeface="Verdana"/>
                <a:sym typeface="Verdana"/>
              </a:defRPr>
            </a:lvl6pPr>
            <a:lvl7pPr marL="2743200" marR="0" lvl="6" indent="0" algn="l" rtl="0">
              <a:lnSpc>
                <a:spcPct val="100000"/>
              </a:lnSpc>
              <a:spcBef>
                <a:spcPts val="400"/>
              </a:spcBef>
              <a:spcAft>
                <a:spcPts val="0"/>
              </a:spcAft>
              <a:buClr>
                <a:schemeClr val="lt1"/>
              </a:buClr>
              <a:buSzPts val="1400"/>
              <a:buFont typeface="Verdana"/>
              <a:buNone/>
              <a:defRPr sz="2000" b="0" i="0" u="none" strike="noStrike" cap="none">
                <a:solidFill>
                  <a:schemeClr val="lt1"/>
                </a:solidFill>
                <a:latin typeface="Verdana"/>
                <a:ea typeface="Verdana"/>
                <a:cs typeface="Verdana"/>
                <a:sym typeface="Verdana"/>
              </a:defRPr>
            </a:lvl7pPr>
            <a:lvl8pPr marL="3200400" marR="0" lvl="7" indent="0" algn="l" rtl="0">
              <a:lnSpc>
                <a:spcPct val="100000"/>
              </a:lnSpc>
              <a:spcBef>
                <a:spcPts val="400"/>
              </a:spcBef>
              <a:spcAft>
                <a:spcPts val="0"/>
              </a:spcAft>
              <a:buClr>
                <a:schemeClr val="lt1"/>
              </a:buClr>
              <a:buSzPts val="1400"/>
              <a:buFont typeface="Verdana"/>
              <a:buNone/>
              <a:defRPr sz="2000" b="0" i="0" u="none" strike="noStrike" cap="none">
                <a:solidFill>
                  <a:schemeClr val="lt1"/>
                </a:solidFill>
                <a:latin typeface="Verdana"/>
                <a:ea typeface="Verdana"/>
                <a:cs typeface="Verdana"/>
                <a:sym typeface="Verdana"/>
              </a:defRPr>
            </a:lvl8pPr>
            <a:lvl9pPr marL="3657600" marR="0" lvl="8" indent="0" algn="l" rtl="0">
              <a:lnSpc>
                <a:spcPct val="100000"/>
              </a:lnSpc>
              <a:spcBef>
                <a:spcPts val="400"/>
              </a:spcBef>
              <a:spcAft>
                <a:spcPts val="0"/>
              </a:spcAft>
              <a:buClr>
                <a:schemeClr val="lt1"/>
              </a:buClr>
              <a:buSzPts val="1400"/>
              <a:buFont typeface="Verdana"/>
              <a:buNone/>
              <a:defRPr sz="2000" b="0" i="0" u="none" strike="noStrike" cap="none">
                <a:solidFill>
                  <a:schemeClr val="lt1"/>
                </a:solidFill>
                <a:latin typeface="Verdana"/>
                <a:ea typeface="Verdana"/>
                <a:cs typeface="Verdana"/>
                <a:sym typeface="Verdana"/>
              </a:defRPr>
            </a:lvl9pPr>
          </a:lstStyle>
          <a:p>
            <a:endParaRPr/>
          </a:p>
        </p:txBody>
      </p:sp>
      <p:sp>
        <p:nvSpPr>
          <p:cNvPr id="51" name="Google Shape;51;p8"/>
          <p:cNvSpPr txBox="1">
            <a:spLocks noGrp="1"/>
          </p:cNvSpPr>
          <p:nvPr>
            <p:ph type="body" idx="1"/>
          </p:nvPr>
        </p:nvSpPr>
        <p:spPr>
          <a:xfrm>
            <a:off x="1792288" y="4025503"/>
            <a:ext cx="5486400" cy="6036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280"/>
              </a:spcBef>
              <a:spcAft>
                <a:spcPts val="0"/>
              </a:spcAft>
              <a:buClr>
                <a:schemeClr val="lt1"/>
              </a:buClr>
              <a:buSzPts val="2800"/>
              <a:buFont typeface="Verdana"/>
              <a:buNone/>
              <a:defRPr sz="1400" b="0" i="0" u="none" strike="noStrike" cap="none">
                <a:solidFill>
                  <a:schemeClr val="lt1"/>
                </a:solidFill>
                <a:latin typeface="Verdana"/>
                <a:ea typeface="Verdana"/>
                <a:cs typeface="Verdana"/>
                <a:sym typeface="Verdana"/>
              </a:defRPr>
            </a:lvl1pPr>
            <a:lvl2pPr marL="914400" marR="0" lvl="1" indent="-228600" algn="l" rtl="0">
              <a:lnSpc>
                <a:spcPct val="100000"/>
              </a:lnSpc>
              <a:spcBef>
                <a:spcPts val="240"/>
              </a:spcBef>
              <a:spcAft>
                <a:spcPts val="0"/>
              </a:spcAft>
              <a:buClr>
                <a:schemeClr val="lt1"/>
              </a:buClr>
              <a:buSzPts val="2800"/>
              <a:buFont typeface="Verdana"/>
              <a:buNone/>
              <a:defRPr sz="1200" b="0" i="0" u="none" strike="noStrike" cap="none">
                <a:solidFill>
                  <a:schemeClr val="lt1"/>
                </a:solidFill>
                <a:latin typeface="Verdana"/>
                <a:ea typeface="Verdana"/>
                <a:cs typeface="Verdana"/>
                <a:sym typeface="Verdana"/>
              </a:defRPr>
            </a:lvl2pPr>
            <a:lvl3pPr marL="1371600" marR="0" lvl="2" indent="-228600" algn="l" rtl="0">
              <a:lnSpc>
                <a:spcPct val="100000"/>
              </a:lnSpc>
              <a:spcBef>
                <a:spcPts val="200"/>
              </a:spcBef>
              <a:spcAft>
                <a:spcPts val="0"/>
              </a:spcAft>
              <a:buClr>
                <a:schemeClr val="lt1"/>
              </a:buClr>
              <a:buSzPts val="2400"/>
              <a:buFont typeface="Verdana"/>
              <a:buNone/>
              <a:defRPr sz="1000" b="0" i="0" u="none" strike="noStrike" cap="none">
                <a:solidFill>
                  <a:schemeClr val="lt1"/>
                </a:solidFill>
                <a:latin typeface="Verdana"/>
                <a:ea typeface="Verdana"/>
                <a:cs typeface="Verdana"/>
                <a:sym typeface="Verdana"/>
              </a:defRPr>
            </a:lvl3pPr>
            <a:lvl4pPr marL="1828800" marR="0" lvl="3"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4pPr>
            <a:lvl5pPr marL="2286000" marR="0" lvl="4"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5pPr>
            <a:lvl6pPr marL="2743200" marR="0" lvl="5"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6pPr>
            <a:lvl7pPr marL="3200400" marR="0" lvl="6"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7pPr>
            <a:lvl8pPr marL="3657600" marR="0" lvl="7"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8pPr>
            <a:lvl9pPr marL="4114800" marR="0" lvl="8" indent="-228600" algn="l" rtl="0">
              <a:lnSpc>
                <a:spcPct val="100000"/>
              </a:lnSpc>
              <a:spcBef>
                <a:spcPts val="180"/>
              </a:spcBef>
              <a:spcAft>
                <a:spcPts val="0"/>
              </a:spcAft>
              <a:buClr>
                <a:schemeClr val="lt1"/>
              </a:buClr>
              <a:buSzPts val="2000"/>
              <a:buFont typeface="Verdana"/>
              <a:buNone/>
              <a:defRPr sz="900" b="0" i="0" u="none" strike="noStrike" cap="none">
                <a:solidFill>
                  <a:schemeClr val="lt1"/>
                </a:solidFill>
                <a:latin typeface="Verdana"/>
                <a:ea typeface="Verdana"/>
                <a:cs typeface="Verdana"/>
                <a:sym typeface="Verdana"/>
              </a:defRPr>
            </a:lvl9pPr>
          </a:lstStyle>
          <a:p>
            <a:endParaRPr/>
          </a:p>
        </p:txBody>
      </p:sp>
      <p:sp>
        <p:nvSpPr>
          <p:cNvPr id="52" name="Google Shape;52;p8"/>
          <p:cNvSpPr txBox="1">
            <a:spLocks noGrp="1"/>
          </p:cNvSpPr>
          <p:nvPr>
            <p:ph type="dt" idx="10"/>
          </p:nvPr>
        </p:nvSpPr>
        <p:spPr>
          <a:xfrm>
            <a:off x="685800" y="4914900"/>
            <a:ext cx="1905000" cy="114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
        <p:nvSpPr>
          <p:cNvPr id="53" name="Google Shape;53;p8"/>
          <p:cNvSpPr txBox="1">
            <a:spLocks noGrp="1"/>
          </p:cNvSpPr>
          <p:nvPr>
            <p:ph type="ftr" idx="11"/>
          </p:nvPr>
        </p:nvSpPr>
        <p:spPr>
          <a:xfrm>
            <a:off x="3124200" y="4914900"/>
            <a:ext cx="2895600" cy="114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85800" y="457200"/>
            <a:ext cx="7772400" cy="8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1pPr>
            <a:lvl2pPr marL="0" marR="0" lvl="1"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2pPr>
            <a:lvl3pPr marL="0" marR="0" lvl="2"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3pPr>
            <a:lvl4pPr marL="0" marR="0" lvl="3"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4pPr>
            <a:lvl5pPr marL="0" marR="0" lvl="4"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5pPr>
            <a:lvl6pPr marL="457200" marR="0" lvl="5"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6pPr>
            <a:lvl7pPr marL="914400" marR="0" lvl="6"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7pPr>
            <a:lvl8pPr marL="1371600" marR="0" lvl="7"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8pPr>
            <a:lvl9pPr marL="1828800" marR="0" lvl="8"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9pPr>
          </a:lstStyle>
          <a:p>
            <a:endParaRPr/>
          </a:p>
        </p:txBody>
      </p:sp>
      <p:sp>
        <p:nvSpPr>
          <p:cNvPr id="56" name="Google Shape;56;p9"/>
          <p:cNvSpPr txBox="1">
            <a:spLocks noGrp="1"/>
          </p:cNvSpPr>
          <p:nvPr>
            <p:ph type="body" idx="1"/>
          </p:nvPr>
        </p:nvSpPr>
        <p:spPr>
          <a:xfrm rot="5400000">
            <a:off x="2914650" y="-742950"/>
            <a:ext cx="3314700" cy="77724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lt1"/>
              </a:buClr>
              <a:buSzPts val="2400"/>
              <a:buFont typeface="Verdana"/>
              <a:buChar char="•"/>
              <a:defRPr sz="2400" b="0" i="0" u="none" strike="noStrike" cap="none">
                <a:solidFill>
                  <a:schemeClr val="lt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9pPr>
          </a:lstStyle>
          <a:p>
            <a:endParaRPr/>
          </a:p>
        </p:txBody>
      </p:sp>
      <p:sp>
        <p:nvSpPr>
          <p:cNvPr id="57" name="Google Shape;57;p9"/>
          <p:cNvSpPr txBox="1">
            <a:spLocks noGrp="1"/>
          </p:cNvSpPr>
          <p:nvPr>
            <p:ph type="dt" idx="10"/>
          </p:nvPr>
        </p:nvSpPr>
        <p:spPr>
          <a:xfrm>
            <a:off x="685800" y="4914900"/>
            <a:ext cx="1905000" cy="114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
        <p:nvSpPr>
          <p:cNvPr id="58" name="Google Shape;58;p9"/>
          <p:cNvSpPr txBox="1">
            <a:spLocks noGrp="1"/>
          </p:cNvSpPr>
          <p:nvPr>
            <p:ph type="ftr" idx="11"/>
          </p:nvPr>
        </p:nvSpPr>
        <p:spPr>
          <a:xfrm>
            <a:off x="3124200" y="4914900"/>
            <a:ext cx="2895600" cy="114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rot="5400000">
            <a:off x="5314950" y="1657350"/>
            <a:ext cx="4343400" cy="1943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1pPr>
            <a:lvl2pPr marL="0" marR="0" lvl="1"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2pPr>
            <a:lvl3pPr marL="0" marR="0" lvl="2"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3pPr>
            <a:lvl4pPr marL="0" marR="0" lvl="3"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4pPr>
            <a:lvl5pPr marL="0" marR="0" lvl="4"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5pPr>
            <a:lvl6pPr marL="457200" marR="0" lvl="5"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6pPr>
            <a:lvl7pPr marL="914400" marR="0" lvl="6"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7pPr>
            <a:lvl8pPr marL="1371600" marR="0" lvl="7"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8pPr>
            <a:lvl9pPr marL="1828800" marR="0" lvl="8"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9pPr>
          </a:lstStyle>
          <a:p>
            <a:endParaRPr/>
          </a:p>
        </p:txBody>
      </p:sp>
      <p:sp>
        <p:nvSpPr>
          <p:cNvPr id="61" name="Google Shape;61;p10"/>
          <p:cNvSpPr txBox="1">
            <a:spLocks noGrp="1"/>
          </p:cNvSpPr>
          <p:nvPr>
            <p:ph type="body" idx="1"/>
          </p:nvPr>
        </p:nvSpPr>
        <p:spPr>
          <a:xfrm rot="5400000">
            <a:off x="1352550" y="-209550"/>
            <a:ext cx="4343400" cy="56769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lt1"/>
              </a:buClr>
              <a:buSzPts val="2400"/>
              <a:buFont typeface="Verdana"/>
              <a:buChar char="•"/>
              <a:defRPr sz="2400" b="0" i="0" u="none" strike="noStrike" cap="none">
                <a:solidFill>
                  <a:schemeClr val="lt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9pPr>
          </a:lstStyle>
          <a:p>
            <a:endParaRPr/>
          </a:p>
        </p:txBody>
      </p:sp>
      <p:sp>
        <p:nvSpPr>
          <p:cNvPr id="62" name="Google Shape;62;p10"/>
          <p:cNvSpPr txBox="1">
            <a:spLocks noGrp="1"/>
          </p:cNvSpPr>
          <p:nvPr>
            <p:ph type="dt" idx="10"/>
          </p:nvPr>
        </p:nvSpPr>
        <p:spPr>
          <a:xfrm>
            <a:off x="685800" y="4914900"/>
            <a:ext cx="1905000" cy="114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
        <p:nvSpPr>
          <p:cNvPr id="63" name="Google Shape;63;p10"/>
          <p:cNvSpPr txBox="1">
            <a:spLocks noGrp="1"/>
          </p:cNvSpPr>
          <p:nvPr>
            <p:ph type="ftr" idx="11"/>
          </p:nvPr>
        </p:nvSpPr>
        <p:spPr>
          <a:xfrm>
            <a:off x="3124200" y="4914900"/>
            <a:ext cx="2895600" cy="114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
        <p:cNvGrpSpPr/>
        <p:nvPr/>
      </p:nvGrpSpPr>
      <p:grpSpPr>
        <a:xfrm>
          <a:off x="0" y="0"/>
          <a:ext cx="0" cy="0"/>
          <a:chOff x="0" y="0"/>
          <a:chExt cx="0" cy="0"/>
        </a:xfrm>
      </p:grpSpPr>
      <p:sp>
        <p:nvSpPr>
          <p:cNvPr id="65" name="Google Shape;65;p1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6" name="Google Shape;66;p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560"/>
              </a:spcBef>
              <a:spcAft>
                <a:spcPts val="0"/>
              </a:spcAft>
              <a:buSzPts val="2800"/>
              <a:buNone/>
              <a:defRPr sz="2800"/>
            </a:lvl1pPr>
            <a:lvl2pPr lvl="1" algn="ctr" rtl="0">
              <a:lnSpc>
                <a:spcPct val="100000"/>
              </a:lnSpc>
              <a:spcBef>
                <a:spcPts val="560"/>
              </a:spcBef>
              <a:spcAft>
                <a:spcPts val="0"/>
              </a:spcAft>
              <a:buSzPts val="2800"/>
              <a:buNone/>
              <a:defRPr sz="2800"/>
            </a:lvl2pPr>
            <a:lvl3pPr lvl="2" algn="ctr" rtl="0">
              <a:lnSpc>
                <a:spcPct val="100000"/>
              </a:lnSpc>
              <a:spcBef>
                <a:spcPts val="48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67" name="Google Shape;6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5.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4.png"/><Relationship Id="rId5" Type="http://schemas.openxmlformats.org/officeDocument/2006/relationships/slideLayout" Target="../slideLayouts/slideLayout17.xml"/><Relationship Id="rId10" Type="http://schemas.openxmlformats.org/officeDocument/2006/relationships/image" Target="../media/image3.emf"/><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85800" y="457200"/>
            <a:ext cx="7772400" cy="8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1pPr>
            <a:lvl2pPr marL="0" marR="0" lvl="1"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2pPr>
            <a:lvl3pPr marL="0" marR="0" lvl="2"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3pPr>
            <a:lvl4pPr marL="0" marR="0" lvl="3"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4pPr>
            <a:lvl5pPr marL="0" marR="0" lvl="4"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5pPr>
            <a:lvl6pPr marL="457200" marR="0" lvl="5"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6pPr>
            <a:lvl7pPr marL="914400" marR="0" lvl="6"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7pPr>
            <a:lvl8pPr marL="1371600" marR="0" lvl="7"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8pPr>
            <a:lvl9pPr marL="1828800" marR="0" lvl="8" indent="0" algn="ctr" rtl="0">
              <a:spcBef>
                <a:spcPts val="0"/>
              </a:spcBef>
              <a:spcAft>
                <a:spcPts val="0"/>
              </a:spcAft>
              <a:buClr>
                <a:schemeClr val="lt2"/>
              </a:buClr>
              <a:buSzPts val="1400"/>
              <a:buFont typeface="Verdana"/>
              <a:buNone/>
              <a:defRPr sz="3000" b="1" i="0" u="none" strike="noStrike" cap="none">
                <a:solidFill>
                  <a:schemeClr val="lt2"/>
                </a:solidFill>
                <a:latin typeface="Verdana"/>
                <a:ea typeface="Verdana"/>
                <a:cs typeface="Verdana"/>
                <a:sym typeface="Verdana"/>
              </a:defRPr>
            </a:lvl9pPr>
          </a:lstStyle>
          <a:p>
            <a:endParaRPr/>
          </a:p>
        </p:txBody>
      </p:sp>
      <p:sp>
        <p:nvSpPr>
          <p:cNvPr id="7" name="Google Shape;7;p1"/>
          <p:cNvSpPr txBox="1">
            <a:spLocks noGrp="1"/>
          </p:cNvSpPr>
          <p:nvPr>
            <p:ph type="body" idx="1"/>
          </p:nvPr>
        </p:nvSpPr>
        <p:spPr>
          <a:xfrm>
            <a:off x="685800" y="1485900"/>
            <a:ext cx="7772400" cy="33147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lt1"/>
              </a:buClr>
              <a:buSzPts val="2800"/>
              <a:buFont typeface="Verdana"/>
              <a:buChar char="–"/>
              <a:defRPr sz="2800" b="0" i="0" u="none" strike="noStrike" cap="none">
                <a:solidFill>
                  <a:schemeClr val="lt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lt1"/>
              </a:buClr>
              <a:buSzPts val="2400"/>
              <a:buFont typeface="Verdana"/>
              <a:buChar char="•"/>
              <a:defRPr sz="2400" b="0" i="0" u="none" strike="noStrike" cap="none">
                <a:solidFill>
                  <a:schemeClr val="lt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lt1"/>
              </a:buClr>
              <a:buSzPts val="2000"/>
              <a:buFont typeface="Verdana"/>
              <a:buChar char="»"/>
              <a:defRPr sz="2000" b="0" i="0" u="none" strike="noStrike" cap="none">
                <a:solidFill>
                  <a:schemeClr val="lt1"/>
                </a:solidFill>
                <a:latin typeface="Verdana"/>
                <a:ea typeface="Verdana"/>
                <a:cs typeface="Verdana"/>
                <a:sym typeface="Verdana"/>
              </a:defRPr>
            </a:lvl9pPr>
          </a:lstStyle>
          <a:p>
            <a:endParaRPr/>
          </a:p>
        </p:txBody>
      </p:sp>
      <p:sp>
        <p:nvSpPr>
          <p:cNvPr id="8" name="Google Shape;8;p1"/>
          <p:cNvSpPr txBox="1">
            <a:spLocks noGrp="1"/>
          </p:cNvSpPr>
          <p:nvPr>
            <p:ph type="dt" idx="10"/>
          </p:nvPr>
        </p:nvSpPr>
        <p:spPr>
          <a:xfrm>
            <a:off x="685800" y="4914900"/>
            <a:ext cx="1905000" cy="114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
        <p:nvSpPr>
          <p:cNvPr id="9" name="Google Shape;9;p1"/>
          <p:cNvSpPr txBox="1">
            <a:spLocks noGrp="1"/>
          </p:cNvSpPr>
          <p:nvPr>
            <p:ph type="ftr" idx="11"/>
          </p:nvPr>
        </p:nvSpPr>
        <p:spPr>
          <a:xfrm>
            <a:off x="3124200" y="4914900"/>
            <a:ext cx="2895600" cy="1143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chemeClr val="lt1"/>
              </a:buClr>
              <a:buSzPts val="1400"/>
              <a:buFont typeface="Verdana"/>
              <a:buNone/>
              <a:defRPr sz="800" b="0" i="0" u="none" strike="noStrike" cap="none">
                <a:solidFill>
                  <a:schemeClr val="lt1"/>
                </a:solidFill>
                <a:latin typeface="Verdana"/>
                <a:ea typeface="Verdana"/>
                <a:cs typeface="Verdana"/>
                <a:sym typeface="Verdana"/>
              </a:defRPr>
            </a:lvl1pPr>
            <a:lvl2pPr marL="457200" marR="0" lvl="1"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2pPr>
            <a:lvl3pPr marL="914400" marR="0" lvl="2"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3pPr>
            <a:lvl4pPr marL="1371600" marR="0" lvl="3"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4pPr>
            <a:lvl5pPr marL="1828800" marR="0" lvl="4"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5pPr>
            <a:lvl6pPr marL="2286000" marR="0" lvl="5"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6pPr>
            <a:lvl7pPr marL="2743200" marR="0" lvl="6"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7pPr>
            <a:lvl8pPr marL="3200400" marR="0" lvl="7"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8pPr>
            <a:lvl9pPr marL="3657600" marR="0" lvl="8" indent="0" algn="l" rtl="0">
              <a:lnSpc>
                <a:spcPct val="100000"/>
              </a:lnSpc>
              <a:spcBef>
                <a:spcPts val="0"/>
              </a:spcBef>
              <a:spcAft>
                <a:spcPts val="0"/>
              </a:spcAft>
              <a:buClr>
                <a:schemeClr val="lt1"/>
              </a:buClr>
              <a:buSzPts val="1400"/>
              <a:buFont typeface="Times"/>
              <a:buNone/>
              <a:defRPr sz="2400" b="0" i="0" u="none" strike="noStrike" cap="none">
                <a:solidFill>
                  <a:schemeClr val="lt1"/>
                </a:solidFill>
                <a:latin typeface="Times"/>
                <a:ea typeface="Times"/>
                <a:cs typeface="Times"/>
                <a:sym typeface="Time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70" y="3980448"/>
            <a:ext cx="184731" cy="248209"/>
          </a:xfrm>
          <a:prstGeom prst="rect">
            <a:avLst/>
          </a:prstGeom>
          <a:noFill/>
        </p:spPr>
        <p:txBody>
          <a:bodyPr wrap="none" rtlCol="0">
            <a:spAutoFit/>
          </a:bodyPr>
          <a:lstStyle/>
          <a:p>
            <a:pPr defTabSz="257175">
              <a:buClrTx/>
              <a:buFontTx/>
              <a:buNone/>
            </a:pPr>
            <a:endParaRPr lang="en-US" sz="1013" kern="1200" dirty="0">
              <a:latin typeface="Calibri"/>
              <a:ea typeface="+mn-ea"/>
              <a:cs typeface="+mn-cs"/>
            </a:endParaRPr>
          </a:p>
        </p:txBody>
      </p:sp>
      <p:sp>
        <p:nvSpPr>
          <p:cNvPr id="8" name="Title Placeholder 1"/>
          <p:cNvSpPr>
            <a:spLocks noGrp="1"/>
          </p:cNvSpPr>
          <p:nvPr>
            <p:ph type="title"/>
          </p:nvPr>
        </p:nvSpPr>
        <p:spPr>
          <a:xfrm>
            <a:off x="457200" y="394467"/>
            <a:ext cx="8229600" cy="857250"/>
          </a:xfrm>
          <a:prstGeom prst="rect">
            <a:avLst/>
          </a:prstGeom>
        </p:spPr>
        <p:txBody>
          <a:bodyPr vert="horz" lIns="91440" tIns="45720" rIns="91440" bIns="45720" rtlCol="0" anchor="ctr">
            <a:normAutofit/>
          </a:bodyPr>
          <a:lstStyle/>
          <a:p>
            <a:r>
              <a:rPr lang="en-US" dirty="0"/>
              <a:t>Project Title</a:t>
            </a:r>
          </a:p>
        </p:txBody>
      </p:sp>
      <p:sp>
        <p:nvSpPr>
          <p:cNvPr id="9" name="Text Placeholder 2"/>
          <p:cNvSpPr>
            <a:spLocks noGrp="1"/>
          </p:cNvSpPr>
          <p:nvPr>
            <p:ph type="body" idx="1"/>
          </p:nvPr>
        </p:nvSpPr>
        <p:spPr>
          <a:xfrm>
            <a:off x="457200" y="1356059"/>
            <a:ext cx="8229600" cy="1894814"/>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10"/>
          <a:stretch>
            <a:fillRect/>
          </a:stretch>
        </p:blipFill>
        <p:spPr>
          <a:xfrm>
            <a:off x="6274509" y="2"/>
            <a:ext cx="2869492" cy="1784684"/>
          </a:xfrm>
          <a:prstGeom prst="rect">
            <a:avLst/>
          </a:prstGeom>
        </p:spPr>
      </p:pic>
      <p:pic>
        <p:nvPicPr>
          <p:cNvPr id="2" name="Picture 1" descr="EIFL_LOGO_BG_WHITE.psd"/>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67369" y="4500565"/>
            <a:ext cx="2529334" cy="535781"/>
          </a:xfrm>
          <a:prstGeom prst="rect">
            <a:avLst/>
          </a:prstGeom>
        </p:spPr>
      </p:pic>
      <p:pic>
        <p:nvPicPr>
          <p:cNvPr id="5" name="Picture 4" descr="Untitled6.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 y="3322321"/>
            <a:ext cx="9159875" cy="1853549"/>
          </a:xfrm>
          <a:prstGeom prst="rect">
            <a:avLst/>
          </a:prstGeom>
        </p:spPr>
      </p:pic>
      <p:pic>
        <p:nvPicPr>
          <p:cNvPr id="6" name="Picture 5" descr="EIFL_LOGO_BG_WHITE.ps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4952" y="4257446"/>
            <a:ext cx="3365554" cy="712916"/>
          </a:xfrm>
          <a:prstGeom prst="rect">
            <a:avLst/>
          </a:prstGeom>
        </p:spPr>
      </p:pic>
    </p:spTree>
    <p:extLst>
      <p:ext uri="{BB962C8B-B14F-4D97-AF65-F5344CB8AC3E}">
        <p14:creationId xmlns:p14="http://schemas.microsoft.com/office/powerpoint/2010/main" val="18618155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sldNum="0" hdr="0" dt="0"/>
  <p:txStyles>
    <p:titleStyle>
      <a:lvl1pPr algn="l" defTabSz="257175" rtl="0" eaLnBrk="1" latinLnBrk="0" hangingPunct="1">
        <a:spcBef>
          <a:spcPct val="0"/>
        </a:spcBef>
        <a:buNone/>
        <a:defRPr sz="2813" kern="1200">
          <a:solidFill>
            <a:schemeClr val="accent3"/>
          </a:solidFill>
          <a:latin typeface="Open Sans"/>
          <a:ea typeface="+mj-ea"/>
          <a:cs typeface="Open Sans"/>
        </a:defRPr>
      </a:lvl1pPr>
    </p:titleStyle>
    <p:bodyStyle>
      <a:lvl1pPr marL="192881" indent="-192881" algn="l" defTabSz="257175" rtl="0" eaLnBrk="1" latinLnBrk="0" hangingPunct="1">
        <a:spcBef>
          <a:spcPct val="20000"/>
        </a:spcBef>
        <a:buFont typeface="Arial"/>
        <a:buChar char="•"/>
        <a:defRPr sz="1238" kern="1200">
          <a:solidFill>
            <a:schemeClr val="accent3"/>
          </a:solidFill>
          <a:latin typeface="Open Sans"/>
          <a:ea typeface="+mn-ea"/>
          <a:cs typeface="Open Sans"/>
        </a:defRPr>
      </a:lvl1pPr>
      <a:lvl2pPr marL="417910" indent="-160735" algn="l" defTabSz="257175" rtl="0" eaLnBrk="1" latinLnBrk="0" hangingPunct="1">
        <a:spcBef>
          <a:spcPct val="20000"/>
        </a:spcBef>
        <a:buFont typeface="Arial"/>
        <a:buChar char="–"/>
        <a:defRPr sz="1125" kern="1200">
          <a:solidFill>
            <a:schemeClr val="accent3"/>
          </a:solidFill>
          <a:latin typeface="Open Sans"/>
          <a:ea typeface="+mn-ea"/>
          <a:cs typeface="Open Sans"/>
        </a:defRPr>
      </a:lvl2pPr>
      <a:lvl3pPr marL="642938" indent="-128588" algn="l" defTabSz="257175" rtl="0" eaLnBrk="1" latinLnBrk="0" hangingPunct="1">
        <a:spcBef>
          <a:spcPct val="20000"/>
        </a:spcBef>
        <a:buFont typeface="Arial"/>
        <a:buChar char="•"/>
        <a:defRPr sz="1013" kern="1200">
          <a:solidFill>
            <a:schemeClr val="accent3"/>
          </a:solidFill>
          <a:latin typeface="Open Sans"/>
          <a:ea typeface="+mn-ea"/>
          <a:cs typeface="Open Sans"/>
        </a:defRPr>
      </a:lvl3pPr>
      <a:lvl4pPr marL="900113" indent="-128588" algn="l" defTabSz="257175" rtl="0" eaLnBrk="1" latinLnBrk="0" hangingPunct="1">
        <a:spcBef>
          <a:spcPct val="20000"/>
        </a:spcBef>
        <a:buFont typeface="Arial"/>
        <a:buChar char="–"/>
        <a:defRPr sz="900" kern="1200">
          <a:solidFill>
            <a:schemeClr val="accent3"/>
          </a:solidFill>
          <a:latin typeface="Open Sans"/>
          <a:ea typeface="+mn-ea"/>
          <a:cs typeface="Open Sans"/>
        </a:defRPr>
      </a:lvl4pPr>
      <a:lvl5pPr marL="1157288" indent="-128588" algn="l" defTabSz="257175" rtl="0" eaLnBrk="1" latinLnBrk="0" hangingPunct="1">
        <a:spcBef>
          <a:spcPct val="20000"/>
        </a:spcBef>
        <a:buFont typeface="Arial"/>
        <a:buChar char="»"/>
        <a:defRPr sz="788" kern="1200">
          <a:solidFill>
            <a:schemeClr val="accent3"/>
          </a:solidFill>
          <a:latin typeface="Open Sans"/>
          <a:ea typeface="+mn-ea"/>
          <a:cs typeface="Open San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Date Placeholder 1"/>
          <p:cNvSpPr txBox="1">
            <a:spLocks noGrp="1"/>
          </p:cNvSpPr>
          <p:nvPr>
            <p:ph type="dt" sz="half" idx="2"/>
          </p:nvPr>
        </p:nvSpPr>
        <p:spPr>
          <a:xfrm>
            <a:off x="457200" y="4767391"/>
            <a:ext cx="2133360" cy="273509"/>
          </a:xfrm>
          <a:prstGeom prst="rect">
            <a:avLst/>
          </a:prstGeom>
          <a:noFill/>
          <a:ln>
            <a:noFill/>
          </a:ln>
        </p:spPr>
        <p:txBody>
          <a:bodyPr wrap="square" lIns="91440" tIns="45720" rIns="91440" bIns="45720" anchor="ctr" anchorCtr="0">
            <a:noAutofit/>
          </a:bodyPr>
          <a:lstStyle>
            <a:lvl1pPr marL="0" marR="0" lvl="0" indent="0" algn="l" rtl="0" hangingPunct="1">
              <a:lnSpc>
                <a:spcPct val="100000"/>
              </a:lnSpc>
              <a:spcBef>
                <a:spcPts val="0"/>
              </a:spcBef>
              <a:spcAft>
                <a:spcPts val="0"/>
              </a:spcAft>
              <a:buNone/>
              <a:tabLst/>
              <a:defRPr lang="en-US" sz="900" b="0" i="0" u="none" strike="noStrike" kern="1200" cap="none" spc="0">
                <a:solidFill>
                  <a:srgbClr val="8B8B8B"/>
                </a:solidFill>
                <a:latin typeface="Calibri"/>
                <a:ea typeface="DejaVu Sans" pitchFamily="2"/>
                <a:cs typeface="DejaVu Sans" pitchFamily="2"/>
              </a:defRPr>
            </a:lvl1pPr>
          </a:lstStyle>
          <a:p>
            <a:pPr>
              <a:buClrTx/>
              <a:buFontTx/>
              <a:buNone/>
            </a:pPr>
            <a:fld id="{AD9637AF-00E8-4E8E-80FD-A4D872D66332}" type="datetime1">
              <a:rPr lang="en-US"/>
              <a:pPr>
                <a:buClrTx/>
                <a:buFontTx/>
                <a:buNone/>
              </a:pPr>
              <a:t>10/11/22</a:t>
            </a:fld>
            <a:endParaRPr/>
          </a:p>
        </p:txBody>
      </p:sp>
      <p:sp>
        <p:nvSpPr>
          <p:cNvPr id="3" name="Footer Placeholder 2"/>
          <p:cNvSpPr txBox="1">
            <a:spLocks noGrp="1"/>
          </p:cNvSpPr>
          <p:nvPr>
            <p:ph type="ftr" sz="quarter" idx="3"/>
          </p:nvPr>
        </p:nvSpPr>
        <p:spPr>
          <a:xfrm>
            <a:off x="3124079" y="4767391"/>
            <a:ext cx="2895120" cy="273509"/>
          </a:xfrm>
          <a:prstGeom prst="rect">
            <a:avLst/>
          </a:prstGeom>
          <a:noFill/>
          <a:ln>
            <a:noFill/>
          </a:ln>
        </p:spPr>
        <p:txBody>
          <a:bodyPr wrap="square" lIns="91440" tIns="45720" rIns="91440" bIns="45720" anchor="ctr" anchorCtr="0">
            <a:noAutofit/>
          </a:bodyPr>
          <a:lstStyle>
            <a:lvl1pPr lvl="0" rtl="0" hangingPunct="0">
              <a:buNone/>
              <a:tabLst/>
              <a:defRPr lang="en-US" sz="1800" kern="1200">
                <a:latin typeface="Liberation Serif" pitchFamily="18"/>
                <a:ea typeface="DejaVu Sans" pitchFamily="2"/>
                <a:cs typeface="DejaVu Sans" pitchFamily="2"/>
              </a:defRPr>
            </a:lvl1pPr>
          </a:lstStyle>
          <a:p>
            <a:pPr>
              <a:buClrTx/>
              <a:buFontTx/>
              <a:buNone/>
            </a:pPr>
            <a:endParaRPr>
              <a:solidFill>
                <a:prstClr val="black"/>
              </a:solidFill>
            </a:endParaRPr>
          </a:p>
        </p:txBody>
      </p:sp>
      <p:sp>
        <p:nvSpPr>
          <p:cNvPr id="4" name="Slide Number Placeholder 3"/>
          <p:cNvSpPr txBox="1">
            <a:spLocks noGrp="1"/>
          </p:cNvSpPr>
          <p:nvPr>
            <p:ph type="sldNum" sz="quarter" idx="4"/>
          </p:nvPr>
        </p:nvSpPr>
        <p:spPr>
          <a:xfrm>
            <a:off x="6553080" y="4767391"/>
            <a:ext cx="2133360" cy="273509"/>
          </a:xfrm>
          <a:prstGeom prst="rect">
            <a:avLst/>
          </a:prstGeom>
          <a:noFill/>
          <a:ln>
            <a:noFill/>
          </a:ln>
        </p:spPr>
        <p:txBody>
          <a:bodyPr wrap="square" lIns="91440" tIns="45720" rIns="91440" bIns="45720" anchor="ctr" anchorCtr="0">
            <a:noAutofit/>
          </a:bodyPr>
          <a:lstStyle>
            <a:lvl1pPr marL="0" marR="0" lvl="0" indent="0" algn="r" rtl="0" hangingPunct="1">
              <a:lnSpc>
                <a:spcPct val="100000"/>
              </a:lnSpc>
              <a:spcBef>
                <a:spcPts val="0"/>
              </a:spcBef>
              <a:spcAft>
                <a:spcPts val="0"/>
              </a:spcAft>
              <a:buNone/>
              <a:tabLst/>
              <a:defRPr lang="en-US" sz="900" b="0" i="0" u="none" strike="noStrike" kern="1200" cap="none" spc="0">
                <a:solidFill>
                  <a:srgbClr val="8B8B8B"/>
                </a:solidFill>
                <a:latin typeface="Calibri"/>
                <a:ea typeface="DejaVu Sans" pitchFamily="2"/>
                <a:cs typeface="DejaVu Sans" pitchFamily="2"/>
              </a:defRPr>
            </a:lvl1pPr>
          </a:lstStyle>
          <a:p>
            <a:pPr>
              <a:buClrTx/>
              <a:buFontTx/>
              <a:buNone/>
            </a:pPr>
            <a:fld id="{731B422D-1A51-4381-8674-25EA4EE7E223}" type="slidenum">
              <a:rPr/>
              <a:pPr>
                <a:buClrTx/>
                <a:buFontTx/>
                <a:buNone/>
              </a:pPr>
              <a:t>‹#›</a:t>
            </a:fld>
            <a:endParaRPr/>
          </a:p>
        </p:txBody>
      </p:sp>
      <p:sp>
        <p:nvSpPr>
          <p:cNvPr id="5" name="Title Placeholder 4"/>
          <p:cNvSpPr txBox="1">
            <a:spLocks noGrp="1"/>
          </p:cNvSpPr>
          <p:nvPr>
            <p:ph type="title"/>
          </p:nvPr>
        </p:nvSpPr>
        <p:spPr>
          <a:xfrm>
            <a:off x="457200" y="205200"/>
            <a:ext cx="8229240" cy="858600"/>
          </a:xfrm>
          <a:prstGeom prst="rect">
            <a:avLst/>
          </a:prstGeom>
          <a:noFill/>
          <a:ln>
            <a:noFill/>
          </a:ln>
        </p:spPr>
        <p:txBody>
          <a:bodyPr vert="horz" lIns="0" tIns="0" rIns="0" bIns="0" anchor="ctr"/>
          <a:lstStyle/>
          <a:p>
            <a:endParaRPr lang="en-US"/>
          </a:p>
        </p:txBody>
      </p:sp>
      <p:sp>
        <p:nvSpPr>
          <p:cNvPr id="6" name="Text Placeholder 5"/>
          <p:cNvSpPr txBox="1">
            <a:spLocks noGrp="1"/>
          </p:cNvSpPr>
          <p:nvPr>
            <p:ph type="body" idx="1"/>
          </p:nvPr>
        </p:nvSpPr>
        <p:spPr>
          <a:xfrm>
            <a:off x="457200" y="1203391"/>
            <a:ext cx="8229240" cy="2982959"/>
          </a:xfrm>
          <a:prstGeom prst="rect">
            <a:avLst/>
          </a:prstGeom>
          <a:noFill/>
          <a:ln>
            <a:noFill/>
          </a:ln>
        </p:spPr>
        <p:txBody>
          <a:bodyPr vert="horz" lIns="0" tIns="0" rIns="0" b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988142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hangingPunct="1">
        <a:lnSpc>
          <a:spcPct val="100000"/>
        </a:lnSpc>
        <a:tabLst/>
        <a:defRPr lang="en-US" sz="1350" b="0" i="0" u="none" strike="noStrike" kern="1200" cap="none" spc="0">
          <a:ln>
            <a:noFill/>
          </a:ln>
          <a:solidFill>
            <a:srgbClr val="000000"/>
          </a:solidFill>
          <a:latin typeface="Calibri"/>
          <a:ea typeface="Microsoft YaHei" pitchFamily="2"/>
          <a:cs typeface="Mangal" pitchFamily="2"/>
        </a:defRPr>
      </a:lvl1pPr>
    </p:titleStyle>
    <p:bodyStyle>
      <a:lvl1pPr marL="0" marR="0" indent="0" algn="l" rtl="0" hangingPunct="1">
        <a:lnSpc>
          <a:spcPct val="100000"/>
        </a:lnSpc>
        <a:spcBef>
          <a:spcPts val="0"/>
        </a:spcBef>
        <a:spcAft>
          <a:spcPts val="1063"/>
        </a:spcAft>
        <a:tabLst/>
        <a:defRPr lang="en-US" sz="2400" b="0" i="0" u="none" strike="noStrike" kern="1200" cap="none" spc="0">
          <a:ln>
            <a:noFill/>
          </a:ln>
          <a:solidFill>
            <a:srgbClr val="000000"/>
          </a:solidFill>
          <a:latin typeface="Calibri"/>
          <a:ea typeface="Microsoft YaHei" pitchFamily="2"/>
          <a:cs typeface="Mangal" pitchFamily="2"/>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Blu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9175750" cy="5317764"/>
          </a:xfrm>
          <a:prstGeom prst="rect">
            <a:avLst/>
          </a:prstGeom>
        </p:spPr>
      </p:pic>
    </p:spTree>
    <p:extLst>
      <p:ext uri="{BB962C8B-B14F-4D97-AF65-F5344CB8AC3E}">
        <p14:creationId xmlns:p14="http://schemas.microsoft.com/office/powerpoint/2010/main" val="382649690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p:hf sldNum="0" hdr="0" dt="0"/>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iki.lyrasis.org/display/DSPACE/DSpace+7+Working+Group"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wiki.lyrasis.org/display/DSPACE/Announcement:+DSpace+Development+Fun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iki.lyrasis.org/display/DSPACE/DSpace+Release+7.0+Status#DSpaceRelease7.0Status-Whatfeaturesarecominginalater7.xrelease?7.x"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github.com/DSpace/dspace-angular/issues" TargetMode="External"/><Relationship Id="rId5" Type="http://schemas.openxmlformats.org/officeDocument/2006/relationships/hyperlink" Target="https://wiki.lyrasis.org/display/DSPACE/Project+Governance#ProjectGovernance-LeadershipGroup" TargetMode="External"/><Relationship Id="rId4" Type="http://schemas.openxmlformats.org/officeDocument/2006/relationships/hyperlink" Target="https://wiki.lyrasis.org/display/DSPACE/Project+Governance#ProjectGovernance-SteeringGroup"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iki.lyrasis.org/display/DSPACE/DSpace+Release+7.0+Status"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github.com/DSpace/dspace-angular/issu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iki.lyrasis.org/display/DSDOC7x/Upgrading+DSpace" TargetMode="External"/><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creativecommons.org/licenses/by/4.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iki.lyrasis.org/display/DSDOC7x/Upgrading+DSpace" TargetMode="Externa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hyperlink" Target="https://wiki.lyrasis.org/display/DSDOC7x/Upgrading+DSpace" TargetMode="External"/><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hyperlink" Target="https://wiki.lyrasis.org/display/DSDOC7x/Upgrading+DSpace" TargetMode="External"/><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hyperlink" Target="https://wiki.lyrasis.org/display/DSDOC7x/Upgrading+DSpace" TargetMode="External"/><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hyperlink" Target="https://wiki.lyrasis.org/display/DSDOC7x/Upgrading+DSpace" TargetMode="External"/><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hyperlink" Target="https://wiki.lyrasis.org/display/DSDOC7x/Installing+DSpace" TargetMode="External"/><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hyperlink" Target="https://wiki.lyrasis.org/display/DSDOC7x/Learning+DSpace" TargetMode="External"/><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hyperlink" Target="https://wiki.lyrasis.org/display/DSDOC7x/Learning+DSpace" TargetMode="External"/><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s://new.d2t.co/knowledge-center" TargetMode="External"/><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8" Type="http://schemas.openxmlformats.org/officeDocument/2006/relationships/hyperlink" Target="https://wiki.lyrasis.org/display/DSPACE/Try+out+DSpace+7" TargetMode="External"/><Relationship Id="rId3" Type="http://schemas.openxmlformats.org/officeDocument/2006/relationships/hyperlink" Target="https://wiki.lyrasis.org/display/DSPACE/DSpace+7+Working+Group" TargetMode="External"/><Relationship Id="rId7" Type="http://schemas.openxmlformats.org/officeDocument/2006/relationships/hyperlink" Target="https://wiki.lyrasis.org/display/DSPACE/User+Groups" TargetMode="External"/><Relationship Id="rId12" Type="http://schemas.openxmlformats.org/officeDocument/2006/relationships/hyperlink" Target="https://wiki.lyrasis.org/display/DSPACE/Announcement:+DSpace+Development+Fund"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iki.lyrasis.org/display/DSPACE/DSpace+Marketing+Interest+Group" TargetMode="External"/><Relationship Id="rId11" Type="http://schemas.openxmlformats.org/officeDocument/2006/relationships/hyperlink" Target="https://www.lyrasis.org/membership/Pages/duraspace-membership.aspx" TargetMode="External"/><Relationship Id="rId5" Type="http://schemas.openxmlformats.org/officeDocument/2006/relationships/hyperlink" Target="https://wiki.lyrasis.org/display/cmtygp/DSpace+Community+Advisory+Team" TargetMode="External"/><Relationship Id="rId10" Type="http://schemas.openxmlformats.org/officeDocument/2006/relationships/hyperlink" Target="https://wiki.lyrasis.org/display/DSPACE/Support" TargetMode="External"/><Relationship Id="rId4" Type="http://schemas.openxmlformats.org/officeDocument/2006/relationships/hyperlink" Target="https://wiki.lyrasis.org/display/DSDOC7x/Learning+DSpace" TargetMode="External"/><Relationship Id="rId9" Type="http://schemas.openxmlformats.org/officeDocument/2006/relationships/hyperlink" Target="https://github.com/DSpace/dspace-angular/issu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iki.lyrasis.org/display/DSDOC7x/Configurable+Entities" TargetMode="External"/><Relationship Id="rId7" Type="http://schemas.openxmlformats.org/officeDocument/2006/relationships/hyperlink" Target="https://www.coar-repositories.org/news-updates/what-we-do/next-generation-repositorie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wiki.lyrasis.org/display/DSDOC7x/Upgrading+DSpace" TargetMode="External"/><Relationship Id="rId5" Type="http://schemas.openxmlformats.org/officeDocument/2006/relationships/hyperlink" Target="https://guidelines.openaire.eu/en/latest/literature/index.html" TargetMode="External"/><Relationship Id="rId4" Type="http://schemas.openxmlformats.org/officeDocument/2006/relationships/hyperlink" Target="https://wiki.lyrasis.org/display/DSDOC7x/REST+API"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hyperlink" Target="https://wiki.lyrasis.org/display/DSDOC7x/Release+Notes#ReleaseNotes-7.0ReleaseNote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iki.lyrasis.org/display/DSDOC7x/Release+Notes#ReleaseNotes-7.3ReleaseNotes" TargetMode="External"/><Relationship Id="rId5" Type="http://schemas.openxmlformats.org/officeDocument/2006/relationships/hyperlink" Target="https://wiki.lyrasis.org/display/DSDOC7x/Release+Notes#ReleaseNotes-7.2ReleaseNotes" TargetMode="External"/><Relationship Id="rId4" Type="http://schemas.openxmlformats.org/officeDocument/2006/relationships/hyperlink" Target="https://wiki.lyrasis.org/display/DSDOC7x/Release+Notes#ReleaseNotes-7.1ReleaseNot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1619" y="1432450"/>
            <a:ext cx="6286500" cy="814574"/>
          </a:xfrm>
        </p:spPr>
        <p:txBody>
          <a:bodyPr/>
          <a:lstStyle/>
          <a:p>
            <a:r>
              <a:rPr lang="en-US" sz="6600" b="1" dirty="0" err="1">
                <a:solidFill>
                  <a:schemeClr val="tx1"/>
                </a:solidFill>
              </a:rPr>
              <a:t>DSpace</a:t>
            </a:r>
            <a:r>
              <a:rPr lang="en-US" sz="6600" b="1" dirty="0">
                <a:solidFill>
                  <a:schemeClr val="tx1"/>
                </a:solidFill>
              </a:rPr>
              <a:t> 7 overview &amp; resources</a:t>
            </a:r>
            <a:endParaRPr lang="en-US" sz="6600" b="1" dirty="0">
              <a:solidFill>
                <a:schemeClr val="tx1"/>
              </a:solidFill>
              <a:latin typeface="+mj-lt"/>
            </a:endParaRPr>
          </a:p>
        </p:txBody>
      </p:sp>
      <p:sp>
        <p:nvSpPr>
          <p:cNvPr id="4" name="Rectangle 3"/>
          <p:cNvSpPr/>
          <p:nvPr/>
        </p:nvSpPr>
        <p:spPr>
          <a:xfrm>
            <a:off x="5986466" y="4108223"/>
            <a:ext cx="1940596" cy="276999"/>
          </a:xfrm>
          <a:prstGeom prst="rect">
            <a:avLst/>
          </a:prstGeom>
        </p:spPr>
        <p:txBody>
          <a:bodyPr wrap="none">
            <a:spAutoFit/>
          </a:bodyPr>
          <a:lstStyle/>
          <a:p>
            <a:pPr>
              <a:buClrTx/>
              <a:buFontTx/>
              <a:buNone/>
            </a:pPr>
            <a:r>
              <a:rPr lang="en-US" sz="1200" kern="1200" dirty="0">
                <a:latin typeface="Calibri"/>
                <a:ea typeface="Open Sans" panose="020B0606030504020204" pitchFamily="34" charset="0"/>
                <a:cs typeface="Open Sans" panose="020B0606030504020204" pitchFamily="34" charset="0"/>
              </a:rPr>
              <a:t>Attribution 4.0 International</a:t>
            </a:r>
          </a:p>
        </p:txBody>
      </p:sp>
      <p:pic>
        <p:nvPicPr>
          <p:cNvPr id="1026" name="Picture 2" descr="http://i.creativecommons.org/l/by/3.0/88x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0856" y="3846501"/>
            <a:ext cx="742950" cy="26172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459166" y="2840578"/>
            <a:ext cx="6286500" cy="814574"/>
          </a:xfrm>
          <a:prstGeom prst="rect">
            <a:avLst/>
          </a:prstGeom>
        </p:spPr>
        <p:txBody>
          <a:bodyPr vert="horz" lIns="68580" tIns="34290" rIns="68580" bIns="34290" rtlCol="0" anchor="ctr">
            <a:noAutofit/>
          </a:bodyPr>
          <a:lstStyle>
            <a:lvl1pPr algn="l" defTabSz="342900" rtl="0" eaLnBrk="1" latinLnBrk="0" hangingPunct="1">
              <a:spcBef>
                <a:spcPct val="0"/>
              </a:spcBef>
              <a:buNone/>
              <a:defRPr sz="3750" kern="1200">
                <a:solidFill>
                  <a:srgbClr val="595959"/>
                </a:solidFill>
                <a:latin typeface="Open Sans"/>
                <a:ea typeface="+mj-ea"/>
                <a:cs typeface="Open Sans"/>
              </a:defRPr>
            </a:lvl1pPr>
          </a:lstStyle>
          <a:p>
            <a:pPr>
              <a:buClrTx/>
              <a:buFontTx/>
              <a:buNone/>
            </a:pPr>
            <a:endParaRPr lang="en-US" sz="2700" dirty="0">
              <a:solidFill>
                <a:srgbClr val="000000"/>
              </a:solidFill>
              <a:latin typeface="Calibri"/>
            </a:endParaRPr>
          </a:p>
        </p:txBody>
      </p:sp>
      <p:sp>
        <p:nvSpPr>
          <p:cNvPr id="6" name="Title 1"/>
          <p:cNvSpPr txBox="1">
            <a:spLocks/>
          </p:cNvSpPr>
          <p:nvPr/>
        </p:nvSpPr>
        <p:spPr>
          <a:xfrm>
            <a:off x="1521619" y="3162788"/>
            <a:ext cx="6286500" cy="814574"/>
          </a:xfrm>
          <a:prstGeom prst="rect">
            <a:avLst/>
          </a:prstGeom>
        </p:spPr>
        <p:txBody>
          <a:bodyPr vert="horz" lIns="68580" tIns="34290" rIns="68580" bIns="34290" rtlCol="0" anchor="ctr">
            <a:noAutofit/>
          </a:bodyPr>
          <a:lstStyle>
            <a:lvl1pPr algn="l" defTabSz="342900" rtl="0" eaLnBrk="1" latinLnBrk="0" hangingPunct="1">
              <a:spcBef>
                <a:spcPct val="0"/>
              </a:spcBef>
              <a:buNone/>
              <a:defRPr sz="3750" kern="1200">
                <a:solidFill>
                  <a:srgbClr val="595959"/>
                </a:solidFill>
                <a:latin typeface="Open Sans"/>
                <a:ea typeface="+mj-ea"/>
                <a:cs typeface="Open Sans"/>
              </a:defRPr>
            </a:lvl1pPr>
          </a:lstStyle>
          <a:p>
            <a:pPr>
              <a:buClrTx/>
              <a:buFontTx/>
              <a:buNone/>
            </a:pPr>
            <a:r>
              <a:rPr lang="en-US" sz="2400" dirty="0">
                <a:solidFill>
                  <a:srgbClr val="000000"/>
                </a:solidFill>
                <a:latin typeface="Calibri"/>
              </a:rPr>
              <a:t>Iryna Kuchma, Open Access </a:t>
            </a:r>
            <a:r>
              <a:rPr lang="en-US" sz="2400" dirty="0" err="1">
                <a:solidFill>
                  <a:srgbClr val="000000"/>
                </a:solidFill>
                <a:latin typeface="Calibri"/>
              </a:rPr>
              <a:t>Programme</a:t>
            </a:r>
            <a:r>
              <a:rPr lang="en-US" sz="2400" dirty="0">
                <a:solidFill>
                  <a:srgbClr val="000000"/>
                </a:solidFill>
                <a:latin typeface="Calibri"/>
              </a:rPr>
              <a:t> Manager</a:t>
            </a:r>
          </a:p>
        </p:txBody>
      </p:sp>
    </p:spTree>
    <p:extLst>
      <p:ext uri="{BB962C8B-B14F-4D97-AF65-F5344CB8AC3E}">
        <p14:creationId xmlns:p14="http://schemas.microsoft.com/office/powerpoint/2010/main" val="2278555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25"/>
          <p:cNvPicPr preferRelativeResize="0"/>
          <p:nvPr/>
        </p:nvPicPr>
        <p:blipFill>
          <a:blip r:embed="rId3">
            <a:alphaModFix/>
          </a:blip>
          <a:stretch>
            <a:fillRect/>
          </a:stretch>
        </p:blipFill>
        <p:spPr>
          <a:xfrm>
            <a:off x="395650" y="76200"/>
            <a:ext cx="8395769" cy="4989524"/>
          </a:xfrm>
          <a:prstGeom prst="rect">
            <a:avLst/>
          </a:prstGeom>
          <a:noFill/>
          <a:ln>
            <a:noFill/>
          </a:ln>
        </p:spPr>
      </p:pic>
      <p:sp>
        <p:nvSpPr>
          <p:cNvPr id="204" name="Google Shape;204;p25"/>
          <p:cNvSpPr/>
          <p:nvPr/>
        </p:nvSpPr>
        <p:spPr>
          <a:xfrm>
            <a:off x="43300" y="0"/>
            <a:ext cx="4010400" cy="462900"/>
          </a:xfrm>
          <a:prstGeom prst="roundRect">
            <a:avLst>
              <a:gd name="adj" fmla="val 23682"/>
            </a:avLst>
          </a:prstGeom>
          <a:solidFill>
            <a:srgbClr val="AAADCA"/>
          </a:solid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Verdana"/>
                <a:ea typeface="Verdana"/>
                <a:cs typeface="Verdana"/>
                <a:sym typeface="Verdana"/>
              </a:rPr>
              <a:t>Import from External Sources - CrossRef</a:t>
            </a:r>
            <a:endParaRPr sz="1200" b="1">
              <a:latin typeface="Verdana"/>
              <a:ea typeface="Verdana"/>
              <a:cs typeface="Verdana"/>
              <a:sym typeface="Verdana"/>
            </a:endParaRPr>
          </a:p>
          <a:p>
            <a:pPr marL="0" lvl="0" indent="0" algn="ctr" rtl="0">
              <a:spcBef>
                <a:spcPts val="0"/>
              </a:spcBef>
              <a:spcAft>
                <a:spcPts val="0"/>
              </a:spcAft>
              <a:buNone/>
            </a:pPr>
            <a:r>
              <a:rPr lang="en" sz="1000" b="1" i="1">
                <a:latin typeface="Verdana"/>
                <a:ea typeface="Verdana"/>
                <a:cs typeface="Verdana"/>
                <a:sym typeface="Verdana"/>
              </a:rPr>
              <a:t>Quickly import metadata from external sites!</a:t>
            </a:r>
            <a:endParaRPr sz="1000" b="1" i="1">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6"/>
          <p:cNvPicPr preferRelativeResize="0"/>
          <p:nvPr/>
        </p:nvPicPr>
        <p:blipFill>
          <a:blip r:embed="rId3">
            <a:alphaModFix/>
          </a:blip>
          <a:stretch>
            <a:fillRect/>
          </a:stretch>
        </p:blipFill>
        <p:spPr>
          <a:xfrm>
            <a:off x="341850" y="43250"/>
            <a:ext cx="8428148" cy="5008776"/>
          </a:xfrm>
          <a:prstGeom prst="rect">
            <a:avLst/>
          </a:prstGeom>
          <a:noFill/>
          <a:ln>
            <a:noFill/>
          </a:ln>
        </p:spPr>
      </p:pic>
      <p:sp>
        <p:nvSpPr>
          <p:cNvPr id="210" name="Google Shape;210;p26"/>
          <p:cNvSpPr/>
          <p:nvPr/>
        </p:nvSpPr>
        <p:spPr>
          <a:xfrm>
            <a:off x="119500" y="76200"/>
            <a:ext cx="4165500" cy="461400"/>
          </a:xfrm>
          <a:prstGeom prst="roundRect">
            <a:avLst>
              <a:gd name="adj" fmla="val 23682"/>
            </a:avLst>
          </a:prstGeom>
          <a:solidFill>
            <a:srgbClr val="AAADCA"/>
          </a:solid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Verdana"/>
                <a:ea typeface="Verdana"/>
                <a:cs typeface="Verdana"/>
                <a:sym typeface="Verdana"/>
              </a:rPr>
              <a:t>Support for Type-based Fields</a:t>
            </a:r>
            <a:endParaRPr sz="1200" b="1">
              <a:latin typeface="Verdana"/>
              <a:ea typeface="Verdana"/>
              <a:cs typeface="Verdana"/>
              <a:sym typeface="Verdana"/>
            </a:endParaRPr>
          </a:p>
          <a:p>
            <a:pPr marL="0" lvl="0" indent="0" algn="ctr" rtl="0">
              <a:spcBef>
                <a:spcPts val="0"/>
              </a:spcBef>
              <a:spcAft>
                <a:spcPts val="0"/>
              </a:spcAft>
              <a:buNone/>
            </a:pPr>
            <a:r>
              <a:rPr lang="en" sz="1000" b="1" i="1">
                <a:latin typeface="Verdana"/>
                <a:ea typeface="Verdana"/>
                <a:cs typeface="Verdana"/>
                <a:sym typeface="Verdana"/>
              </a:rPr>
              <a:t>Based on the Type selected, other fields may appear!</a:t>
            </a:r>
            <a:endParaRPr sz="1000" b="1" i="1">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txBox="1">
            <a:spLocks noGrp="1"/>
          </p:cNvSpPr>
          <p:nvPr>
            <p:ph type="title" idx="4294967295"/>
          </p:nvPr>
        </p:nvSpPr>
        <p:spPr>
          <a:xfrm>
            <a:off x="685800" y="457200"/>
            <a:ext cx="77724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Who is developing/building 7.x?</a:t>
            </a:r>
            <a:endParaRPr/>
          </a:p>
        </p:txBody>
      </p:sp>
      <p:pic>
        <p:nvPicPr>
          <p:cNvPr id="216" name="Google Shape;216;p27" descr="1. Png Master File.png"/>
          <p:cNvPicPr preferRelativeResize="0"/>
          <p:nvPr/>
        </p:nvPicPr>
        <p:blipFill rotWithShape="1">
          <a:blip r:embed="rId3">
            <a:alphaModFix/>
          </a:blip>
          <a:srcRect b="43715"/>
          <a:stretch/>
        </p:blipFill>
        <p:spPr>
          <a:xfrm>
            <a:off x="945813" y="1401775"/>
            <a:ext cx="7252375" cy="2949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685800" y="457200"/>
            <a:ext cx="77724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Who is developing/building 7.x?</a:t>
            </a:r>
            <a:endParaRPr/>
          </a:p>
        </p:txBody>
      </p:sp>
      <p:sp>
        <p:nvSpPr>
          <p:cNvPr id="222" name="Google Shape;222;p28"/>
          <p:cNvSpPr txBox="1">
            <a:spLocks noGrp="1"/>
          </p:cNvSpPr>
          <p:nvPr>
            <p:ph type="body" idx="1"/>
          </p:nvPr>
        </p:nvSpPr>
        <p:spPr>
          <a:xfrm>
            <a:off x="685800" y="1485900"/>
            <a:ext cx="7772400" cy="3314700"/>
          </a:xfrm>
          <a:prstGeom prst="rect">
            <a:avLst/>
          </a:prstGeom>
        </p:spPr>
        <p:txBody>
          <a:bodyPr spcFirstLastPara="1" wrap="square" lIns="91425" tIns="91425" rIns="91425" bIns="91425" anchor="t" anchorCtr="0">
            <a:noAutofit/>
          </a:bodyPr>
          <a:lstStyle/>
          <a:p>
            <a:pPr marL="0" lvl="0" indent="0" algn="ctr" rtl="0">
              <a:spcBef>
                <a:spcPts val="560"/>
              </a:spcBef>
              <a:spcAft>
                <a:spcPts val="0"/>
              </a:spcAft>
              <a:buNone/>
            </a:pPr>
            <a:r>
              <a:rPr lang="en">
                <a:solidFill>
                  <a:srgbClr val="92C644"/>
                </a:solidFill>
              </a:rPr>
              <a:t>The </a:t>
            </a:r>
            <a:r>
              <a:rPr lang="en" u="sng">
                <a:solidFill>
                  <a:srgbClr val="92C644"/>
                </a:solidFill>
                <a:hlinkClick r:id="rId3">
                  <a:extLst>
                    <a:ext uri="{A12FA001-AC4F-418D-AE19-62706E023703}">
                      <ahyp:hlinkClr xmlns:ahyp="http://schemas.microsoft.com/office/drawing/2018/hyperlinkcolor" val="tx"/>
                    </a:ext>
                  </a:extLst>
                </a:hlinkClick>
              </a:rPr>
              <a:t>DSpace 7 Working Group</a:t>
            </a:r>
            <a:endParaRPr>
              <a:solidFill>
                <a:srgbClr val="92C644"/>
              </a:solidFill>
            </a:endParaRPr>
          </a:p>
          <a:p>
            <a:pPr marL="0" lvl="0" indent="0" algn="l" rtl="0">
              <a:spcBef>
                <a:spcPts val="560"/>
              </a:spcBef>
              <a:spcAft>
                <a:spcPts val="0"/>
              </a:spcAft>
              <a:buNone/>
            </a:pPr>
            <a:endParaRPr/>
          </a:p>
          <a:p>
            <a:pPr marL="0" lvl="0" indent="0" algn="l" rtl="0">
              <a:spcBef>
                <a:spcPts val="560"/>
              </a:spcBef>
              <a:spcAft>
                <a:spcPts val="0"/>
              </a:spcAft>
              <a:buNone/>
            </a:pPr>
            <a:r>
              <a:rPr lang="en" sz="1800"/>
              <a:t>Tim leads the team. The other members are volunteering* their time to help build/improve 7.x. All meetings are open &amp; anyone can join the team to help out.</a:t>
            </a:r>
            <a:endParaRPr sz="1800"/>
          </a:p>
          <a:p>
            <a:pPr marL="0" lvl="0" indent="0" algn="l" rtl="0">
              <a:spcBef>
                <a:spcPts val="560"/>
              </a:spcBef>
              <a:spcAft>
                <a:spcPts val="0"/>
              </a:spcAft>
              <a:buNone/>
            </a:pPr>
            <a:endParaRPr sz="1800"/>
          </a:p>
          <a:p>
            <a:pPr marL="0" lvl="0" indent="0" algn="l" rtl="0">
              <a:spcBef>
                <a:spcPts val="560"/>
              </a:spcBef>
              <a:spcAft>
                <a:spcPts val="0"/>
              </a:spcAft>
              <a:buNone/>
            </a:pPr>
            <a:r>
              <a:rPr lang="en" sz="1800"/>
              <a:t>* A few trusted service providers (Atmire &amp; 4Science) have a </a:t>
            </a:r>
            <a:r>
              <a:rPr lang="en" sz="1800" i="1"/>
              <a:t>portion</a:t>
            </a:r>
            <a:r>
              <a:rPr lang="en" sz="1800"/>
              <a:t> of their development work funded via the </a:t>
            </a:r>
            <a:r>
              <a:rPr lang="en" sz="1800" u="sng">
                <a:solidFill>
                  <a:schemeClr val="hlink"/>
                </a:solidFill>
                <a:hlinkClick r:id="rId4"/>
              </a:rPr>
              <a:t>DSpace Development Fund</a:t>
            </a:r>
            <a:r>
              <a:rPr lang="en" sz="1800"/>
              <a:t>. This funded work is prioritized/approved by Tim &amp; DSpace Steering.</a:t>
            </a: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9"/>
          <p:cNvSpPr txBox="1">
            <a:spLocks noGrp="1"/>
          </p:cNvSpPr>
          <p:nvPr>
            <p:ph type="title" idx="4294967295"/>
          </p:nvPr>
        </p:nvSpPr>
        <p:spPr>
          <a:xfrm>
            <a:off x="685800" y="457200"/>
            <a:ext cx="77724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How do you decide what is in each 7.x release?</a:t>
            </a:r>
            <a:endParaRPr/>
          </a:p>
        </p:txBody>
      </p:sp>
      <p:pic>
        <p:nvPicPr>
          <p:cNvPr id="228" name="Google Shape;228;p29" descr="1. Png Master File.png"/>
          <p:cNvPicPr preferRelativeResize="0"/>
          <p:nvPr/>
        </p:nvPicPr>
        <p:blipFill rotWithShape="1">
          <a:blip r:embed="rId3">
            <a:alphaModFix/>
          </a:blip>
          <a:srcRect b="43715"/>
          <a:stretch/>
        </p:blipFill>
        <p:spPr>
          <a:xfrm>
            <a:off x="945813" y="1401775"/>
            <a:ext cx="7252375" cy="29495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685800" y="457200"/>
            <a:ext cx="77724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How do you decide what is in each 7.x release?</a:t>
            </a:r>
            <a:endParaRPr/>
          </a:p>
        </p:txBody>
      </p:sp>
      <p:sp>
        <p:nvSpPr>
          <p:cNvPr id="234" name="Google Shape;234;p30"/>
          <p:cNvSpPr txBox="1">
            <a:spLocks noGrp="1"/>
          </p:cNvSpPr>
          <p:nvPr>
            <p:ph type="body" idx="1"/>
          </p:nvPr>
        </p:nvSpPr>
        <p:spPr>
          <a:xfrm>
            <a:off x="685800" y="1485900"/>
            <a:ext cx="7772400" cy="3500700"/>
          </a:xfrm>
          <a:prstGeom prst="rect">
            <a:avLst/>
          </a:prstGeom>
        </p:spPr>
        <p:txBody>
          <a:bodyPr spcFirstLastPara="1" wrap="square" lIns="91425" tIns="91425" rIns="91425" bIns="91425" anchor="t" anchorCtr="0">
            <a:noAutofit/>
          </a:bodyPr>
          <a:lstStyle/>
          <a:p>
            <a:pPr marL="0" lvl="0" indent="0" algn="ctr" rtl="0">
              <a:spcBef>
                <a:spcPts val="560"/>
              </a:spcBef>
              <a:spcAft>
                <a:spcPts val="0"/>
              </a:spcAft>
              <a:buNone/>
            </a:pPr>
            <a:r>
              <a:rPr lang="en">
                <a:solidFill>
                  <a:srgbClr val="92C644"/>
                </a:solidFill>
              </a:rPr>
              <a:t>Based on the </a:t>
            </a:r>
            <a:r>
              <a:rPr lang="en" u="sng">
                <a:solidFill>
                  <a:srgbClr val="92C644"/>
                </a:solidFill>
                <a:hlinkClick r:id="rId3">
                  <a:extLst>
                    <a:ext uri="{A12FA001-AC4F-418D-AE19-62706E023703}">
                      <ahyp:hlinkClr xmlns:ahyp="http://schemas.microsoft.com/office/drawing/2018/hyperlinkcolor" val="tx"/>
                    </a:ext>
                  </a:extLst>
                </a:hlinkClick>
              </a:rPr>
              <a:t>feature priority list</a:t>
            </a:r>
            <a:r>
              <a:rPr lang="en">
                <a:solidFill>
                  <a:srgbClr val="92C644"/>
                </a:solidFill>
              </a:rPr>
              <a:t> &amp; any donated features</a:t>
            </a:r>
            <a:endParaRPr>
              <a:solidFill>
                <a:srgbClr val="92C644"/>
              </a:solidFill>
            </a:endParaRPr>
          </a:p>
          <a:p>
            <a:pPr marL="457200" lvl="0" indent="-342900" algn="l" rtl="0">
              <a:spcBef>
                <a:spcPts val="560"/>
              </a:spcBef>
              <a:spcAft>
                <a:spcPts val="0"/>
              </a:spcAft>
              <a:buSzPts val="1800"/>
              <a:buChar char="●"/>
            </a:pPr>
            <a:r>
              <a:rPr lang="en" sz="1800"/>
              <a:t>This priority list was decided by the </a:t>
            </a:r>
            <a:r>
              <a:rPr lang="en" sz="1800" u="sng">
                <a:solidFill>
                  <a:schemeClr val="hlink"/>
                </a:solidFill>
                <a:hlinkClick r:id="rId4"/>
              </a:rPr>
              <a:t>DSpace Steering Group</a:t>
            </a:r>
            <a:r>
              <a:rPr lang="en" sz="1800"/>
              <a:t>, based on a survey of the </a:t>
            </a:r>
            <a:r>
              <a:rPr lang="en" sz="1800" u="sng">
                <a:solidFill>
                  <a:schemeClr val="hlink"/>
                </a:solidFill>
                <a:hlinkClick r:id="rId5"/>
              </a:rPr>
              <a:t>DSpace Leadership Group</a:t>
            </a:r>
            <a:r>
              <a:rPr lang="en" sz="1800"/>
              <a:t>.</a:t>
            </a:r>
            <a:endParaRPr sz="1800"/>
          </a:p>
          <a:p>
            <a:pPr marL="457200" lvl="0" indent="-342900" algn="l" rtl="0">
              <a:spcBef>
                <a:spcPts val="0"/>
              </a:spcBef>
              <a:spcAft>
                <a:spcPts val="0"/>
              </a:spcAft>
              <a:buSzPts val="1800"/>
              <a:buChar char="●"/>
            </a:pPr>
            <a:r>
              <a:rPr lang="en" sz="1800"/>
              <a:t>Features are generally built tier by tier </a:t>
            </a:r>
            <a:endParaRPr sz="1800"/>
          </a:p>
          <a:p>
            <a:pPr marL="914400" lvl="1" indent="-323850" algn="l" rtl="0">
              <a:spcBef>
                <a:spcPts val="0"/>
              </a:spcBef>
              <a:spcAft>
                <a:spcPts val="0"/>
              </a:spcAft>
              <a:buSzPts val="1500"/>
              <a:buChar char="○"/>
            </a:pPr>
            <a:r>
              <a:rPr lang="en" sz="1500" i="1"/>
              <a:t>Some exceptions may be made if two features are very closely related and are easiest to build together.</a:t>
            </a:r>
            <a:endParaRPr sz="1500" i="1"/>
          </a:p>
          <a:p>
            <a:pPr marL="457200" lvl="0" indent="-342900" algn="l" rtl="0">
              <a:spcBef>
                <a:spcPts val="0"/>
              </a:spcBef>
              <a:spcAft>
                <a:spcPts val="0"/>
              </a:spcAft>
              <a:buSzPts val="1800"/>
              <a:buChar char="●"/>
            </a:pPr>
            <a:r>
              <a:rPr lang="en" sz="1800"/>
              <a:t>Bugs are prioritized/scheduled whenever a </a:t>
            </a:r>
            <a:r>
              <a:rPr lang="en" sz="1800" u="sng">
                <a:solidFill>
                  <a:schemeClr val="hlink"/>
                </a:solidFill>
                <a:hlinkClick r:id="rId6"/>
              </a:rPr>
              <a:t>ticket is created</a:t>
            </a:r>
            <a:endParaRPr sz="1800"/>
          </a:p>
          <a:p>
            <a:pPr marL="457200" lvl="0" indent="-342900" algn="l" rtl="0">
              <a:spcBef>
                <a:spcPts val="0"/>
              </a:spcBef>
              <a:spcAft>
                <a:spcPts val="0"/>
              </a:spcAft>
              <a:buSzPts val="1800"/>
              <a:buChar char="●"/>
            </a:pPr>
            <a:r>
              <a:rPr lang="en" sz="1800"/>
              <a:t>Donated features/improvements are added whenever they have been fully reviewed &amp; approved</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What’s coming in 7.4?</a:t>
            </a:r>
            <a:endParaRPr dirty="0"/>
          </a:p>
          <a:p>
            <a:pPr marL="0" lvl="0" indent="0" algn="ctr" rtl="0">
              <a:spcBef>
                <a:spcPts val="0"/>
              </a:spcBef>
              <a:spcAft>
                <a:spcPts val="0"/>
              </a:spcAft>
              <a:buNone/>
            </a:pPr>
            <a:endParaRPr dirty="0"/>
          </a:p>
        </p:txBody>
      </p:sp>
      <p:sp>
        <p:nvSpPr>
          <p:cNvPr id="252" name="Google Shape;252;p33"/>
          <p:cNvSpPr txBox="1"/>
          <p:nvPr/>
        </p:nvSpPr>
        <p:spPr>
          <a:xfrm>
            <a:off x="809700" y="4467100"/>
            <a:ext cx="75246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u="sng">
                <a:solidFill>
                  <a:schemeClr val="hlink"/>
                </a:solidFill>
                <a:latin typeface="Verdana"/>
                <a:ea typeface="Verdana"/>
                <a:cs typeface="Verdana"/>
                <a:sym typeface="Verdana"/>
                <a:hlinkClick r:id="rId3"/>
              </a:rPr>
              <a:t>https://wiki.lyrasis.org/display/DSPACE/DSpace+Release+7.0+Status</a:t>
            </a:r>
            <a:r>
              <a:rPr lang="en" sz="1600">
                <a:solidFill>
                  <a:schemeClr val="lt1"/>
                </a:solidFill>
                <a:latin typeface="Verdana"/>
                <a:ea typeface="Verdana"/>
                <a:cs typeface="Verdana"/>
                <a:sym typeface="Verdana"/>
              </a:rPr>
              <a:t> </a:t>
            </a:r>
            <a:endParaRPr sz="1600">
              <a:solidFill>
                <a:schemeClr val="lt1"/>
              </a:solidFill>
              <a:latin typeface="Verdana"/>
              <a:ea typeface="Verdana"/>
              <a:cs typeface="Verdana"/>
              <a:sym typeface="Verdana"/>
            </a:endParaRPr>
          </a:p>
        </p:txBody>
      </p:sp>
      <p:pic>
        <p:nvPicPr>
          <p:cNvPr id="253" name="Google Shape;253;p33"/>
          <p:cNvPicPr preferRelativeResize="0"/>
          <p:nvPr/>
        </p:nvPicPr>
        <p:blipFill>
          <a:blip r:embed="rId4">
            <a:alphaModFix/>
          </a:blip>
          <a:stretch>
            <a:fillRect/>
          </a:stretch>
        </p:blipFill>
        <p:spPr>
          <a:xfrm>
            <a:off x="2892525" y="1731424"/>
            <a:ext cx="3358925" cy="2985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2835475" y="457200"/>
            <a:ext cx="3793800" cy="8574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7.4 Release Plan</a:t>
            </a:r>
            <a:endParaRPr/>
          </a:p>
        </p:txBody>
      </p:sp>
      <p:pic>
        <p:nvPicPr>
          <p:cNvPr id="259" name="Google Shape;259;p34"/>
          <p:cNvPicPr preferRelativeResize="0"/>
          <p:nvPr/>
        </p:nvPicPr>
        <p:blipFill>
          <a:blip r:embed="rId3">
            <a:alphaModFix/>
          </a:blip>
          <a:stretch>
            <a:fillRect/>
          </a:stretch>
        </p:blipFill>
        <p:spPr>
          <a:xfrm>
            <a:off x="963625" y="5"/>
            <a:ext cx="1887301" cy="1678575"/>
          </a:xfrm>
          <a:prstGeom prst="rect">
            <a:avLst/>
          </a:prstGeom>
          <a:noFill/>
          <a:ln>
            <a:noFill/>
          </a:ln>
        </p:spPr>
      </p:pic>
      <p:sp>
        <p:nvSpPr>
          <p:cNvPr id="260" name="Google Shape;260;p34"/>
          <p:cNvSpPr txBox="1">
            <a:spLocks noGrp="1"/>
          </p:cNvSpPr>
          <p:nvPr>
            <p:ph type="body" idx="1"/>
          </p:nvPr>
        </p:nvSpPr>
        <p:spPr>
          <a:xfrm>
            <a:off x="685800" y="1485900"/>
            <a:ext cx="8153400" cy="3314700"/>
          </a:xfrm>
          <a:prstGeom prst="rect">
            <a:avLst/>
          </a:prstGeom>
        </p:spPr>
        <p:txBody>
          <a:bodyPr spcFirstLastPara="1" wrap="square" lIns="91425" tIns="91425" rIns="91425" bIns="91425" anchor="t" anchorCtr="0">
            <a:noAutofit/>
          </a:bodyPr>
          <a:lstStyle/>
          <a:p>
            <a:pPr marL="457200" lvl="0" indent="-406400" algn="l" rtl="0">
              <a:spcBef>
                <a:spcPts val="560"/>
              </a:spcBef>
              <a:spcAft>
                <a:spcPts val="0"/>
              </a:spcAft>
              <a:buSzPts val="2800"/>
              <a:buChar char="➢"/>
            </a:pPr>
            <a:r>
              <a:rPr lang="en" sz="2600"/>
              <a:t>Prioritized Maintenance</a:t>
            </a:r>
            <a:r>
              <a:rPr lang="en"/>
              <a:t> </a:t>
            </a:r>
            <a:r>
              <a:rPr lang="en" sz="2200"/>
              <a:t>(bug fixes, usability fixes, performance)</a:t>
            </a:r>
            <a:endParaRPr sz="2200"/>
          </a:p>
          <a:p>
            <a:pPr marL="914400" lvl="1" indent="-355600" algn="l" rtl="0">
              <a:spcBef>
                <a:spcPts val="0"/>
              </a:spcBef>
              <a:spcAft>
                <a:spcPts val="0"/>
              </a:spcAft>
              <a:buClr>
                <a:srgbClr val="92C644"/>
              </a:buClr>
              <a:buSzPts val="2000"/>
              <a:buChar char="○"/>
            </a:pPr>
            <a:r>
              <a:rPr lang="en" sz="2000" u="sng">
                <a:solidFill>
                  <a:srgbClr val="92C644"/>
                </a:solidFill>
                <a:hlinkClick r:id="rId4">
                  <a:extLst>
                    <a:ext uri="{A12FA001-AC4F-418D-AE19-62706E023703}">
                      <ahyp:hlinkClr xmlns:ahyp="http://schemas.microsoft.com/office/drawing/2018/hyperlinkcolor" val="tx"/>
                    </a:ext>
                  </a:extLst>
                </a:hlinkClick>
              </a:rPr>
              <a:t>Report any bugs</a:t>
            </a:r>
            <a:r>
              <a:rPr lang="en" sz="2000">
                <a:solidFill>
                  <a:srgbClr val="92C644"/>
                </a:solidFill>
              </a:rPr>
              <a:t> you’ve found in 7.x!</a:t>
            </a:r>
            <a:endParaRPr>
              <a:solidFill>
                <a:srgbClr val="92C644"/>
              </a:solidFill>
            </a:endParaRPr>
          </a:p>
          <a:p>
            <a:pPr marL="457200" lvl="0" indent="-393700" algn="l" rtl="0">
              <a:spcBef>
                <a:spcPts val="0"/>
              </a:spcBef>
              <a:spcAft>
                <a:spcPts val="0"/>
              </a:spcAft>
              <a:buSzPts val="2600"/>
              <a:buChar char="➢"/>
            </a:pPr>
            <a:r>
              <a:rPr lang="en" sz="2600"/>
              <a:t>A few prioritized features that missed 7.3</a:t>
            </a:r>
            <a:endParaRPr sz="2600"/>
          </a:p>
          <a:p>
            <a:pPr marL="914400" lvl="1" indent="-374650" algn="l" rtl="0">
              <a:spcBef>
                <a:spcPts val="0"/>
              </a:spcBef>
              <a:spcAft>
                <a:spcPts val="0"/>
              </a:spcAft>
              <a:buSzPts val="2300"/>
              <a:buChar char="○"/>
            </a:pPr>
            <a:r>
              <a:rPr lang="en" sz="2000"/>
              <a:t>Bulk import/export from UI, Recent Submissions, etc</a:t>
            </a:r>
            <a:endParaRPr sz="2000"/>
          </a:p>
          <a:p>
            <a:pPr marL="457200" lvl="0" indent="-393700" algn="l" rtl="0">
              <a:spcBef>
                <a:spcPts val="0"/>
              </a:spcBef>
              <a:spcAft>
                <a:spcPts val="0"/>
              </a:spcAft>
              <a:buSzPts val="2600"/>
              <a:buChar char="➢"/>
            </a:pPr>
            <a:r>
              <a:rPr lang="en" sz="2600"/>
              <a:t>A few donated features, perhaps?</a:t>
            </a:r>
            <a:endParaRPr sz="1500"/>
          </a:p>
          <a:p>
            <a:pPr marL="914400" lvl="0" indent="0" algn="l" rtl="0">
              <a:spcBef>
                <a:spcPts val="560"/>
              </a:spcBef>
              <a:spcAft>
                <a:spcPts val="0"/>
              </a:spcAft>
              <a:buNone/>
            </a:pPr>
            <a:endParaRPr/>
          </a:p>
        </p:txBody>
      </p:sp>
      <p:sp>
        <p:nvSpPr>
          <p:cNvPr id="261" name="Google Shape;261;p34"/>
          <p:cNvSpPr txBox="1"/>
          <p:nvPr/>
        </p:nvSpPr>
        <p:spPr>
          <a:xfrm>
            <a:off x="304800" y="4420875"/>
            <a:ext cx="7772400" cy="5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92C644"/>
                </a:solidFill>
                <a:latin typeface="Verdana"/>
                <a:ea typeface="Verdana"/>
                <a:cs typeface="Verdana"/>
                <a:sym typeface="Verdana"/>
              </a:rPr>
              <a:t>7.4 is due in October 2022</a:t>
            </a:r>
            <a:endParaRPr sz="2800">
              <a:solidFill>
                <a:srgbClr val="92C644"/>
              </a:solidFill>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5"/>
          <p:cNvSpPr txBox="1">
            <a:spLocks noGrp="1"/>
          </p:cNvSpPr>
          <p:nvPr>
            <p:ph type="title"/>
          </p:nvPr>
        </p:nvSpPr>
        <p:spPr>
          <a:xfrm>
            <a:off x="2882550" y="457200"/>
            <a:ext cx="5383500" cy="857400"/>
          </a:xfrm>
          <a:prstGeom prst="rect">
            <a:avLst/>
          </a:prstGeom>
        </p:spPr>
        <p:txBody>
          <a:bodyPr spcFirstLastPara="1" wrap="square" lIns="91425" tIns="91425" rIns="91425" bIns="91425" anchor="ctr" anchorCtr="0">
            <a:noAutofit/>
          </a:bodyPr>
          <a:lstStyle/>
          <a:p>
            <a:pPr lvl="0" algn="r"/>
            <a:r>
              <a:rPr lang="en" sz="3200" dirty="0"/>
              <a:t>7.x releases in 2023</a:t>
            </a:r>
            <a:endParaRPr dirty="0"/>
          </a:p>
        </p:txBody>
      </p:sp>
      <p:pic>
        <p:nvPicPr>
          <p:cNvPr id="267" name="Google Shape;267;p35"/>
          <p:cNvPicPr preferRelativeResize="0"/>
          <p:nvPr/>
        </p:nvPicPr>
        <p:blipFill>
          <a:blip r:embed="rId3">
            <a:alphaModFix/>
          </a:blip>
          <a:stretch>
            <a:fillRect/>
          </a:stretch>
        </p:blipFill>
        <p:spPr>
          <a:xfrm>
            <a:off x="963625" y="5"/>
            <a:ext cx="1887301" cy="1678575"/>
          </a:xfrm>
          <a:prstGeom prst="rect">
            <a:avLst/>
          </a:prstGeom>
          <a:noFill/>
          <a:ln>
            <a:noFill/>
          </a:ln>
        </p:spPr>
      </p:pic>
      <p:sp>
        <p:nvSpPr>
          <p:cNvPr id="268" name="Google Shape;268;p35"/>
          <p:cNvSpPr txBox="1">
            <a:spLocks noGrp="1"/>
          </p:cNvSpPr>
          <p:nvPr>
            <p:ph type="body" idx="1"/>
          </p:nvPr>
        </p:nvSpPr>
        <p:spPr>
          <a:xfrm>
            <a:off x="685800" y="1485900"/>
            <a:ext cx="8153400" cy="3314700"/>
          </a:xfrm>
          <a:prstGeom prst="rect">
            <a:avLst/>
          </a:prstGeom>
        </p:spPr>
        <p:txBody>
          <a:bodyPr spcFirstLastPara="1" wrap="square" lIns="91425" tIns="91425" rIns="91425" bIns="91425" anchor="t" anchorCtr="0">
            <a:noAutofit/>
          </a:bodyPr>
          <a:lstStyle/>
          <a:p>
            <a:pPr marL="0" lvl="0" indent="0" algn="l" rtl="0">
              <a:spcBef>
                <a:spcPts val="560"/>
              </a:spcBef>
              <a:spcAft>
                <a:spcPts val="0"/>
              </a:spcAft>
              <a:buNone/>
            </a:pPr>
            <a:r>
              <a:rPr lang="en" sz="3200" b="1" dirty="0"/>
              <a:t>7.x releases will occur every 4 months (3 per year)</a:t>
            </a:r>
            <a:endParaRPr sz="3200" b="1" dirty="0"/>
          </a:p>
          <a:p>
            <a:pPr marL="457200" lvl="0" indent="-342900" algn="l" rtl="0">
              <a:spcBef>
                <a:spcPts val="560"/>
              </a:spcBef>
              <a:spcAft>
                <a:spcPts val="0"/>
              </a:spcAft>
              <a:buSzPts val="1800"/>
              <a:buChar char="●"/>
            </a:pPr>
            <a:r>
              <a:rPr lang="en" sz="3200" dirty="0"/>
              <a:t>7.5 due in February 2023</a:t>
            </a:r>
            <a:endParaRPr sz="3200" dirty="0"/>
          </a:p>
          <a:p>
            <a:pPr marL="457200" lvl="0" indent="-342900" algn="l" rtl="0">
              <a:spcBef>
                <a:spcPts val="0"/>
              </a:spcBef>
              <a:spcAft>
                <a:spcPts val="0"/>
              </a:spcAft>
              <a:buSzPts val="1800"/>
              <a:buChar char="●"/>
            </a:pPr>
            <a:r>
              <a:rPr lang="en" sz="3200" dirty="0"/>
              <a:t>7.6 due in June 2023</a:t>
            </a:r>
            <a:endParaRPr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5256"/>
            <a:ext cx="9144000" cy="4852988"/>
          </a:xfrm>
          <a:prstGeom prst="rect">
            <a:avLst/>
          </a:prstGeom>
        </p:spPr>
      </p:pic>
      <p:sp>
        <p:nvSpPr>
          <p:cNvPr id="3" name="Rectangle 2"/>
          <p:cNvSpPr/>
          <p:nvPr/>
        </p:nvSpPr>
        <p:spPr>
          <a:xfrm>
            <a:off x="1832517" y="145256"/>
            <a:ext cx="5311698" cy="307777"/>
          </a:xfrm>
          <a:prstGeom prst="rect">
            <a:avLst/>
          </a:prstGeom>
        </p:spPr>
        <p:txBody>
          <a:bodyPr wrap="square">
            <a:spAutoFit/>
          </a:bodyPr>
          <a:lstStyle/>
          <a:p>
            <a:r>
              <a:rPr lang="en-US" dirty="0">
                <a:hlinkClick r:id="rId3"/>
              </a:rPr>
              <a:t>https://wiki.lyrasis.org/display/DSDOC7x/Upgrading+DSpace</a:t>
            </a:r>
            <a:r>
              <a:rPr lang="en-US" dirty="0"/>
              <a:t> </a:t>
            </a:r>
          </a:p>
        </p:txBody>
      </p:sp>
    </p:spTree>
    <p:extLst>
      <p:ext uri="{BB962C8B-B14F-4D97-AF65-F5344CB8AC3E}">
        <p14:creationId xmlns:p14="http://schemas.microsoft.com/office/powerpoint/2010/main" val="58946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ctrTitle"/>
          </p:nvPr>
        </p:nvSpPr>
        <p:spPr>
          <a:xfrm>
            <a:off x="3747103" y="744575"/>
            <a:ext cx="50853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0" dirty="0"/>
              <a:t>Reusing slides from DSpace 7 Q&amp;A</a:t>
            </a:r>
            <a:br>
              <a:rPr lang="en" sz="4800" b="0" dirty="0"/>
            </a:br>
            <a:r>
              <a:rPr lang="en" sz="4800" b="0" dirty="0"/>
              <a:t>Webinar</a:t>
            </a:r>
            <a:endParaRPr sz="4300" b="0" dirty="0"/>
          </a:p>
        </p:txBody>
      </p:sp>
      <p:sp>
        <p:nvSpPr>
          <p:cNvPr id="83" name="Google Shape;83;p15"/>
          <p:cNvSpPr txBox="1">
            <a:spLocks noGrp="1"/>
          </p:cNvSpPr>
          <p:nvPr>
            <p:ph type="subTitle" idx="1"/>
          </p:nvPr>
        </p:nvSpPr>
        <p:spPr>
          <a:xfrm>
            <a:off x="-154550" y="3672325"/>
            <a:ext cx="8520600" cy="1217700"/>
          </a:xfrm>
          <a:prstGeom prst="rect">
            <a:avLst/>
          </a:prstGeom>
        </p:spPr>
        <p:txBody>
          <a:bodyPr spcFirstLastPara="1" wrap="square" lIns="91425" tIns="91425" rIns="91425" bIns="91425" anchor="t" anchorCtr="0">
            <a:noAutofit/>
          </a:bodyPr>
          <a:lstStyle/>
          <a:p>
            <a:pPr marL="342900" lvl="0" indent="12700" algn="ctr" rtl="0">
              <a:spcBef>
                <a:spcPts val="560"/>
              </a:spcBef>
              <a:spcAft>
                <a:spcPts val="0"/>
              </a:spcAft>
              <a:buClr>
                <a:schemeClr val="dk2"/>
              </a:buClr>
              <a:buSzPts val="1100"/>
              <a:buFont typeface="Arial"/>
              <a:buNone/>
            </a:pPr>
            <a:r>
              <a:rPr lang="en" sz="2400" dirty="0"/>
              <a:t>Tim Donohue, LYRASIS</a:t>
            </a:r>
            <a:endParaRPr sz="2400" dirty="0"/>
          </a:p>
          <a:p>
            <a:pPr marL="342900" lvl="0" indent="12700" algn="ctr" rtl="0">
              <a:spcBef>
                <a:spcPts val="560"/>
              </a:spcBef>
              <a:spcAft>
                <a:spcPts val="0"/>
              </a:spcAft>
              <a:buNone/>
            </a:pPr>
            <a:br>
              <a:rPr lang="en" sz="2400" dirty="0"/>
            </a:br>
            <a:endParaRPr sz="2400" dirty="0"/>
          </a:p>
        </p:txBody>
      </p:sp>
      <p:pic>
        <p:nvPicPr>
          <p:cNvPr id="84" name="Google Shape;84;p15" descr="1. Png Master File.png"/>
          <p:cNvPicPr preferRelativeResize="0"/>
          <p:nvPr/>
        </p:nvPicPr>
        <p:blipFill>
          <a:blip r:embed="rId3">
            <a:alphaModFix/>
          </a:blip>
          <a:stretch>
            <a:fillRect/>
          </a:stretch>
        </p:blipFill>
        <p:spPr>
          <a:xfrm>
            <a:off x="624000" y="970913"/>
            <a:ext cx="3587326" cy="2592075"/>
          </a:xfrm>
          <a:prstGeom prst="rect">
            <a:avLst/>
          </a:prstGeom>
          <a:noFill/>
          <a:ln>
            <a:noFill/>
          </a:ln>
        </p:spPr>
      </p:pic>
      <p:pic>
        <p:nvPicPr>
          <p:cNvPr id="85" name="Google Shape;85;p15">
            <a:hlinkClick r:id="rId4"/>
          </p:cNvPr>
          <p:cNvPicPr preferRelativeResize="0"/>
          <p:nvPr/>
        </p:nvPicPr>
        <p:blipFill>
          <a:blip r:embed="rId5">
            <a:alphaModFix/>
          </a:blip>
          <a:stretch>
            <a:fillRect/>
          </a:stretch>
        </p:blipFill>
        <p:spPr>
          <a:xfrm>
            <a:off x="7994200" y="4594750"/>
            <a:ext cx="838200" cy="295275"/>
          </a:xfrm>
          <a:prstGeom prst="rect">
            <a:avLst/>
          </a:prstGeom>
          <a:noFill/>
          <a:ln>
            <a:noFill/>
          </a:ln>
        </p:spPr>
      </p:pic>
      <p:pic>
        <p:nvPicPr>
          <p:cNvPr id="86" name="Google Shape;86;p15"/>
          <p:cNvPicPr preferRelativeResize="0"/>
          <p:nvPr/>
        </p:nvPicPr>
        <p:blipFill>
          <a:blip r:embed="rId6">
            <a:alphaModFix/>
          </a:blip>
          <a:stretch>
            <a:fillRect/>
          </a:stretch>
        </p:blipFill>
        <p:spPr>
          <a:xfrm>
            <a:off x="231500" y="4525972"/>
            <a:ext cx="1817869" cy="432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2517" y="145256"/>
            <a:ext cx="5311698" cy="307777"/>
          </a:xfrm>
          <a:prstGeom prst="rect">
            <a:avLst/>
          </a:prstGeom>
        </p:spPr>
        <p:txBody>
          <a:bodyPr wrap="square">
            <a:spAutoFit/>
          </a:bodyPr>
          <a:lstStyle/>
          <a:p>
            <a:r>
              <a:rPr lang="en-US" dirty="0">
                <a:hlinkClick r:id="rId2"/>
              </a:rPr>
              <a:t>https://wiki.lyrasis.org/display/DSDOC7x/Upgrading+DSpace</a:t>
            </a:r>
            <a:r>
              <a:rPr lang="en-US" dirty="0"/>
              <a:t> </a:t>
            </a:r>
          </a:p>
        </p:txBody>
      </p:sp>
      <p:pic>
        <p:nvPicPr>
          <p:cNvPr id="4" name="Picture 3"/>
          <p:cNvPicPr>
            <a:picLocks noChangeAspect="1"/>
          </p:cNvPicPr>
          <p:nvPr/>
        </p:nvPicPr>
        <p:blipFill>
          <a:blip r:embed="rId3"/>
          <a:stretch>
            <a:fillRect/>
          </a:stretch>
        </p:blipFill>
        <p:spPr>
          <a:xfrm>
            <a:off x="0" y="145256"/>
            <a:ext cx="9144000" cy="4852988"/>
          </a:xfrm>
          <a:prstGeom prst="rect">
            <a:avLst/>
          </a:prstGeom>
        </p:spPr>
      </p:pic>
      <p:sp>
        <p:nvSpPr>
          <p:cNvPr id="5" name="Rectangle 4"/>
          <p:cNvSpPr/>
          <p:nvPr/>
        </p:nvSpPr>
        <p:spPr>
          <a:xfrm>
            <a:off x="1832517" y="145256"/>
            <a:ext cx="5051503" cy="307777"/>
          </a:xfrm>
          <a:prstGeom prst="rect">
            <a:avLst/>
          </a:prstGeom>
        </p:spPr>
        <p:txBody>
          <a:bodyPr wrap="square">
            <a:spAutoFit/>
          </a:bodyPr>
          <a:lstStyle/>
          <a:p>
            <a:r>
              <a:rPr lang="en-US" dirty="0">
                <a:hlinkClick r:id="rId2"/>
              </a:rPr>
              <a:t>https://wiki.lyrasis.org/display/DSDOC7x/Upgrading+DSpace</a:t>
            </a:r>
            <a:r>
              <a:rPr lang="en-US" dirty="0"/>
              <a:t> </a:t>
            </a:r>
          </a:p>
        </p:txBody>
      </p:sp>
    </p:spTree>
    <p:extLst>
      <p:ext uri="{BB962C8B-B14F-4D97-AF65-F5344CB8AC3E}">
        <p14:creationId xmlns:p14="http://schemas.microsoft.com/office/powerpoint/2010/main" val="851740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45256"/>
            <a:ext cx="9144000" cy="4852988"/>
          </a:xfrm>
          <a:prstGeom prst="rect">
            <a:avLst/>
          </a:prstGeom>
        </p:spPr>
      </p:pic>
      <p:sp>
        <p:nvSpPr>
          <p:cNvPr id="8" name="Rectangle 7"/>
          <p:cNvSpPr/>
          <p:nvPr/>
        </p:nvSpPr>
        <p:spPr>
          <a:xfrm>
            <a:off x="1795347" y="145256"/>
            <a:ext cx="5029200" cy="307777"/>
          </a:xfrm>
          <a:prstGeom prst="rect">
            <a:avLst/>
          </a:prstGeom>
        </p:spPr>
        <p:txBody>
          <a:bodyPr wrap="square">
            <a:spAutoFit/>
          </a:bodyPr>
          <a:lstStyle/>
          <a:p>
            <a:r>
              <a:rPr lang="en-US" dirty="0">
                <a:hlinkClick r:id="rId3"/>
              </a:rPr>
              <a:t>https://wiki.lyrasis.org/display/DSDOC7x/Upgrading+DSpace</a:t>
            </a:r>
            <a:r>
              <a:rPr lang="en-US" dirty="0"/>
              <a:t> </a:t>
            </a:r>
          </a:p>
        </p:txBody>
      </p:sp>
    </p:spTree>
    <p:extLst>
      <p:ext uri="{BB962C8B-B14F-4D97-AF65-F5344CB8AC3E}">
        <p14:creationId xmlns:p14="http://schemas.microsoft.com/office/powerpoint/2010/main" val="2566299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5256"/>
            <a:ext cx="9144000" cy="4852988"/>
          </a:xfrm>
          <a:prstGeom prst="rect">
            <a:avLst/>
          </a:prstGeom>
        </p:spPr>
      </p:pic>
      <p:sp>
        <p:nvSpPr>
          <p:cNvPr id="3" name="Rectangle 2"/>
          <p:cNvSpPr/>
          <p:nvPr/>
        </p:nvSpPr>
        <p:spPr>
          <a:xfrm>
            <a:off x="1895707" y="145256"/>
            <a:ext cx="5021766" cy="307777"/>
          </a:xfrm>
          <a:prstGeom prst="rect">
            <a:avLst/>
          </a:prstGeom>
        </p:spPr>
        <p:txBody>
          <a:bodyPr wrap="square">
            <a:spAutoFit/>
          </a:bodyPr>
          <a:lstStyle/>
          <a:p>
            <a:r>
              <a:rPr lang="en-US" dirty="0">
                <a:hlinkClick r:id="rId3"/>
              </a:rPr>
              <a:t>https://wiki.lyrasis.org/display/DSDOC7x/Upgrading+DSpace</a:t>
            </a:r>
            <a:r>
              <a:rPr lang="en-US" dirty="0"/>
              <a:t> </a:t>
            </a:r>
          </a:p>
        </p:txBody>
      </p:sp>
    </p:spTree>
    <p:extLst>
      <p:ext uri="{BB962C8B-B14F-4D97-AF65-F5344CB8AC3E}">
        <p14:creationId xmlns:p14="http://schemas.microsoft.com/office/powerpoint/2010/main" val="1183734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5256"/>
            <a:ext cx="9144000" cy="4852988"/>
          </a:xfrm>
          <a:prstGeom prst="rect">
            <a:avLst/>
          </a:prstGeom>
        </p:spPr>
      </p:pic>
      <p:sp>
        <p:nvSpPr>
          <p:cNvPr id="3" name="Rectangle 2"/>
          <p:cNvSpPr/>
          <p:nvPr/>
        </p:nvSpPr>
        <p:spPr>
          <a:xfrm>
            <a:off x="1891990" y="145256"/>
            <a:ext cx="5058937" cy="307777"/>
          </a:xfrm>
          <a:prstGeom prst="rect">
            <a:avLst/>
          </a:prstGeom>
        </p:spPr>
        <p:txBody>
          <a:bodyPr wrap="square">
            <a:spAutoFit/>
          </a:bodyPr>
          <a:lstStyle/>
          <a:p>
            <a:r>
              <a:rPr lang="en-US" dirty="0">
                <a:hlinkClick r:id="rId3"/>
              </a:rPr>
              <a:t>https://wiki.lyrasis.org/display/DSDOC7x/Upgrading+DSpace</a:t>
            </a:r>
            <a:r>
              <a:rPr lang="en-US" dirty="0"/>
              <a:t> </a:t>
            </a:r>
          </a:p>
        </p:txBody>
      </p:sp>
    </p:spTree>
    <p:extLst>
      <p:ext uri="{BB962C8B-B14F-4D97-AF65-F5344CB8AC3E}">
        <p14:creationId xmlns:p14="http://schemas.microsoft.com/office/powerpoint/2010/main" val="2299568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5256"/>
            <a:ext cx="9144000" cy="4852988"/>
          </a:xfrm>
          <a:prstGeom prst="rect">
            <a:avLst/>
          </a:prstGeom>
        </p:spPr>
      </p:pic>
      <p:sp>
        <p:nvSpPr>
          <p:cNvPr id="5" name="Rectangle 4"/>
          <p:cNvSpPr/>
          <p:nvPr/>
        </p:nvSpPr>
        <p:spPr>
          <a:xfrm>
            <a:off x="1802780" y="145256"/>
            <a:ext cx="5058937" cy="307777"/>
          </a:xfrm>
          <a:prstGeom prst="rect">
            <a:avLst/>
          </a:prstGeom>
        </p:spPr>
        <p:txBody>
          <a:bodyPr wrap="square">
            <a:spAutoFit/>
          </a:bodyPr>
          <a:lstStyle/>
          <a:p>
            <a:r>
              <a:rPr lang="en-US" dirty="0">
                <a:hlinkClick r:id="rId3"/>
              </a:rPr>
              <a:t>https://wiki.lyrasis.org/display/DSDOC7x/Upgrading+DSpace</a:t>
            </a:r>
            <a:r>
              <a:rPr lang="en-US" dirty="0"/>
              <a:t> </a:t>
            </a:r>
          </a:p>
        </p:txBody>
      </p:sp>
    </p:spTree>
    <p:extLst>
      <p:ext uri="{BB962C8B-B14F-4D97-AF65-F5344CB8AC3E}">
        <p14:creationId xmlns:p14="http://schemas.microsoft.com/office/powerpoint/2010/main" val="2198479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5256"/>
            <a:ext cx="9144000" cy="4852988"/>
          </a:xfrm>
          <a:prstGeom prst="rect">
            <a:avLst/>
          </a:prstGeom>
        </p:spPr>
      </p:pic>
      <p:sp>
        <p:nvSpPr>
          <p:cNvPr id="3" name="Rectangle 2"/>
          <p:cNvSpPr/>
          <p:nvPr/>
        </p:nvSpPr>
        <p:spPr>
          <a:xfrm>
            <a:off x="1773044" y="145256"/>
            <a:ext cx="5118410" cy="307777"/>
          </a:xfrm>
          <a:prstGeom prst="rect">
            <a:avLst/>
          </a:prstGeom>
        </p:spPr>
        <p:txBody>
          <a:bodyPr wrap="square">
            <a:spAutoFit/>
          </a:bodyPr>
          <a:lstStyle/>
          <a:p>
            <a:r>
              <a:rPr lang="en-US" dirty="0">
                <a:hlinkClick r:id="rId3"/>
              </a:rPr>
              <a:t>https://wiki.lyrasis.org/display/DSDOC7x/Installing+DSpace</a:t>
            </a:r>
            <a:r>
              <a:rPr lang="en-US" dirty="0"/>
              <a:t> </a:t>
            </a:r>
          </a:p>
        </p:txBody>
      </p:sp>
    </p:spTree>
    <p:extLst>
      <p:ext uri="{BB962C8B-B14F-4D97-AF65-F5344CB8AC3E}">
        <p14:creationId xmlns:p14="http://schemas.microsoft.com/office/powerpoint/2010/main" val="1931444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45256"/>
            <a:ext cx="9144000" cy="4852988"/>
          </a:xfrm>
          <a:prstGeom prst="rect">
            <a:avLst/>
          </a:prstGeom>
        </p:spPr>
      </p:pic>
      <p:sp>
        <p:nvSpPr>
          <p:cNvPr id="6" name="Rectangle 5"/>
          <p:cNvSpPr/>
          <p:nvPr/>
        </p:nvSpPr>
        <p:spPr>
          <a:xfrm>
            <a:off x="3586976" y="4562686"/>
            <a:ext cx="5207620" cy="307777"/>
          </a:xfrm>
          <a:prstGeom prst="rect">
            <a:avLst/>
          </a:prstGeom>
        </p:spPr>
        <p:txBody>
          <a:bodyPr wrap="square">
            <a:spAutoFit/>
          </a:bodyPr>
          <a:lstStyle/>
          <a:p>
            <a:r>
              <a:rPr lang="en-US" dirty="0">
                <a:hlinkClick r:id="rId3"/>
              </a:rPr>
              <a:t>https://wiki.lyrasis.org/display/DSDOC7x/Learning+DSpace</a:t>
            </a:r>
            <a:r>
              <a:rPr lang="en-US" dirty="0"/>
              <a:t> </a:t>
            </a:r>
          </a:p>
        </p:txBody>
      </p:sp>
    </p:spTree>
    <p:extLst>
      <p:ext uri="{BB962C8B-B14F-4D97-AF65-F5344CB8AC3E}">
        <p14:creationId xmlns:p14="http://schemas.microsoft.com/office/powerpoint/2010/main" val="809569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5256"/>
            <a:ext cx="9144000" cy="4852988"/>
          </a:xfrm>
          <a:prstGeom prst="rect">
            <a:avLst/>
          </a:prstGeom>
        </p:spPr>
      </p:pic>
      <p:sp>
        <p:nvSpPr>
          <p:cNvPr id="3" name="Rectangle 2"/>
          <p:cNvSpPr/>
          <p:nvPr/>
        </p:nvSpPr>
        <p:spPr>
          <a:xfrm>
            <a:off x="3586976" y="4562686"/>
            <a:ext cx="5207620" cy="307777"/>
          </a:xfrm>
          <a:prstGeom prst="rect">
            <a:avLst/>
          </a:prstGeom>
        </p:spPr>
        <p:txBody>
          <a:bodyPr wrap="square">
            <a:spAutoFit/>
          </a:bodyPr>
          <a:lstStyle/>
          <a:p>
            <a:r>
              <a:rPr lang="en-US" dirty="0">
                <a:hlinkClick r:id="rId3"/>
              </a:rPr>
              <a:t>https://wiki.lyrasis.org/display/DSDOC7x/Learning+DSpace</a:t>
            </a:r>
            <a:r>
              <a:rPr lang="en-US" dirty="0"/>
              <a:t> </a:t>
            </a:r>
          </a:p>
        </p:txBody>
      </p:sp>
    </p:spTree>
    <p:extLst>
      <p:ext uri="{BB962C8B-B14F-4D97-AF65-F5344CB8AC3E}">
        <p14:creationId xmlns:p14="http://schemas.microsoft.com/office/powerpoint/2010/main" val="2437732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5256"/>
            <a:ext cx="9144000" cy="4852988"/>
          </a:xfrm>
          <a:prstGeom prst="rect">
            <a:avLst/>
          </a:prstGeom>
        </p:spPr>
      </p:pic>
      <p:sp>
        <p:nvSpPr>
          <p:cNvPr id="3" name="Rectangle 2"/>
          <p:cNvSpPr/>
          <p:nvPr/>
        </p:nvSpPr>
        <p:spPr>
          <a:xfrm>
            <a:off x="1939695" y="145256"/>
            <a:ext cx="3098925" cy="307777"/>
          </a:xfrm>
          <a:prstGeom prst="rect">
            <a:avLst/>
          </a:prstGeom>
        </p:spPr>
        <p:txBody>
          <a:bodyPr wrap="none">
            <a:spAutoFit/>
          </a:bodyPr>
          <a:lstStyle/>
          <a:p>
            <a:r>
              <a:rPr lang="en-US" dirty="0">
                <a:hlinkClick r:id="rId3"/>
              </a:rPr>
              <a:t>https://new.d2t.co/knowledge-center</a:t>
            </a:r>
            <a:r>
              <a:rPr lang="en-US" dirty="0"/>
              <a:t> </a:t>
            </a:r>
          </a:p>
        </p:txBody>
      </p:sp>
    </p:spTree>
    <p:extLst>
      <p:ext uri="{BB962C8B-B14F-4D97-AF65-F5344CB8AC3E}">
        <p14:creationId xmlns:p14="http://schemas.microsoft.com/office/powerpoint/2010/main" val="1146856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7"/>
          <p:cNvSpPr txBox="1">
            <a:spLocks noGrp="1"/>
          </p:cNvSpPr>
          <p:nvPr>
            <p:ph type="title"/>
          </p:nvPr>
        </p:nvSpPr>
        <p:spPr>
          <a:xfrm>
            <a:off x="685800" y="457200"/>
            <a:ext cx="77724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How can I help?</a:t>
            </a:r>
            <a:endParaRPr dirty="0"/>
          </a:p>
        </p:txBody>
      </p:sp>
      <p:sp>
        <p:nvSpPr>
          <p:cNvPr id="281" name="Google Shape;281;p37"/>
          <p:cNvSpPr txBox="1">
            <a:spLocks noGrp="1"/>
          </p:cNvSpPr>
          <p:nvPr>
            <p:ph type="body" idx="1"/>
          </p:nvPr>
        </p:nvSpPr>
        <p:spPr>
          <a:xfrm>
            <a:off x="685800" y="1201900"/>
            <a:ext cx="8339700" cy="35988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 sz="2000" dirty="0"/>
              <a:t>Contribute code, review or test in </a:t>
            </a:r>
            <a:r>
              <a:rPr lang="en" sz="2000" u="sng" dirty="0">
                <a:solidFill>
                  <a:schemeClr val="hlink"/>
                </a:solidFill>
                <a:hlinkClick r:id="rId3"/>
              </a:rPr>
              <a:t>DSpace 7 Working Group</a:t>
            </a:r>
            <a:endParaRPr sz="2000" dirty="0"/>
          </a:p>
          <a:p>
            <a:pPr marL="457200" lvl="0" indent="-355600" algn="l" rtl="0">
              <a:spcBef>
                <a:spcPts val="0"/>
              </a:spcBef>
              <a:spcAft>
                <a:spcPts val="0"/>
              </a:spcAft>
              <a:buSzPts val="2000"/>
              <a:buChar char="➔"/>
            </a:pPr>
            <a:r>
              <a:rPr lang="en" sz="2000" dirty="0"/>
              <a:t>Contribute to </a:t>
            </a:r>
            <a:r>
              <a:rPr lang="en" sz="2000" u="sng" dirty="0">
                <a:solidFill>
                  <a:schemeClr val="hlink"/>
                </a:solidFill>
                <a:hlinkClick r:id="rId4"/>
              </a:rPr>
              <a:t>“Learning DSpace”</a:t>
            </a:r>
            <a:r>
              <a:rPr lang="en" sz="2000" dirty="0"/>
              <a:t> documentation</a:t>
            </a:r>
            <a:endParaRPr sz="2000" dirty="0"/>
          </a:p>
          <a:p>
            <a:pPr marL="457200" lvl="0" indent="-355600" algn="l" rtl="0">
              <a:spcBef>
                <a:spcPts val="0"/>
              </a:spcBef>
              <a:spcAft>
                <a:spcPts val="0"/>
              </a:spcAft>
              <a:buSzPts val="2000"/>
              <a:buChar char="➔"/>
            </a:pPr>
            <a:r>
              <a:rPr lang="en" sz="2000" dirty="0"/>
              <a:t>Join </a:t>
            </a:r>
            <a:r>
              <a:rPr lang="en" sz="2000" u="sng" dirty="0">
                <a:solidFill>
                  <a:schemeClr val="hlink"/>
                </a:solidFill>
                <a:hlinkClick r:id="rId5"/>
              </a:rPr>
              <a:t>DSpace Community Advisory Team (DCAT)</a:t>
            </a:r>
            <a:r>
              <a:rPr lang="en" sz="2000" dirty="0"/>
              <a:t> discussions</a:t>
            </a:r>
            <a:endParaRPr sz="2000" dirty="0"/>
          </a:p>
          <a:p>
            <a:pPr marL="457200" lvl="0" indent="-355600" algn="l" rtl="0">
              <a:spcBef>
                <a:spcPts val="0"/>
              </a:spcBef>
              <a:spcAft>
                <a:spcPts val="0"/>
              </a:spcAft>
              <a:buSzPts val="2000"/>
              <a:buChar char="➔"/>
            </a:pPr>
            <a:r>
              <a:rPr lang="en" sz="2000" dirty="0"/>
              <a:t>Help us market DSpace in </a:t>
            </a:r>
            <a:r>
              <a:rPr lang="en" sz="2000" u="sng" dirty="0">
                <a:solidFill>
                  <a:schemeClr val="hlink"/>
                </a:solidFill>
                <a:hlinkClick r:id="rId6"/>
              </a:rPr>
              <a:t>DSpace Marketing Interest Group</a:t>
            </a:r>
            <a:endParaRPr sz="2000" dirty="0"/>
          </a:p>
          <a:p>
            <a:pPr marL="457200" lvl="0" indent="-355600" algn="l" rtl="0">
              <a:spcBef>
                <a:spcPts val="0"/>
              </a:spcBef>
              <a:spcAft>
                <a:spcPts val="0"/>
              </a:spcAft>
              <a:buSzPts val="2000"/>
              <a:buChar char="➔"/>
            </a:pPr>
            <a:r>
              <a:rPr lang="en" sz="2000" dirty="0"/>
              <a:t>Join (or create) your local </a:t>
            </a:r>
            <a:r>
              <a:rPr lang="en" sz="2000" u="sng" dirty="0">
                <a:solidFill>
                  <a:schemeClr val="hlink"/>
                </a:solidFill>
                <a:hlinkClick r:id="rId7"/>
              </a:rPr>
              <a:t>DSpace User Group</a:t>
            </a:r>
            <a:endParaRPr sz="2000" dirty="0"/>
          </a:p>
          <a:p>
            <a:pPr marL="457200" lvl="0" indent="-355600" algn="l" rtl="0">
              <a:spcBef>
                <a:spcPts val="0"/>
              </a:spcBef>
              <a:spcAft>
                <a:spcPts val="0"/>
              </a:spcAft>
              <a:buSzPts val="2000"/>
              <a:buChar char="➔"/>
            </a:pPr>
            <a:r>
              <a:rPr lang="en" sz="2000" u="sng" dirty="0">
                <a:solidFill>
                  <a:schemeClr val="hlink"/>
                </a:solidFill>
                <a:hlinkClick r:id="rId8"/>
              </a:rPr>
              <a:t>Try out DSpace 7</a:t>
            </a:r>
            <a:r>
              <a:rPr lang="en" sz="2000" dirty="0"/>
              <a:t> and </a:t>
            </a:r>
            <a:r>
              <a:rPr lang="en" sz="2000" u="sng" dirty="0">
                <a:solidFill>
                  <a:schemeClr val="hlink"/>
                </a:solidFill>
                <a:hlinkClick r:id="rId9"/>
              </a:rPr>
              <a:t>report any issues</a:t>
            </a:r>
            <a:r>
              <a:rPr lang="en" sz="2000" dirty="0"/>
              <a:t> you find</a:t>
            </a:r>
            <a:endParaRPr sz="2000" dirty="0"/>
          </a:p>
          <a:p>
            <a:pPr marL="457200" lvl="0" indent="-355600" algn="l" rtl="0">
              <a:spcBef>
                <a:spcPts val="0"/>
              </a:spcBef>
              <a:spcAft>
                <a:spcPts val="0"/>
              </a:spcAft>
              <a:buSzPts val="2000"/>
              <a:buChar char="➔"/>
            </a:pPr>
            <a:r>
              <a:rPr lang="en" sz="2000" dirty="0"/>
              <a:t>Help </a:t>
            </a:r>
            <a:r>
              <a:rPr lang="en" sz="2000" u="sng" dirty="0">
                <a:solidFill>
                  <a:schemeClr val="hlink"/>
                </a:solidFill>
                <a:hlinkClick r:id="rId10"/>
              </a:rPr>
              <a:t>Support</a:t>
            </a:r>
            <a:r>
              <a:rPr lang="en" sz="2000" dirty="0"/>
              <a:t> others on mailing lists &amp; Slack</a:t>
            </a:r>
          </a:p>
          <a:p>
            <a:pPr lvl="0" indent="-355600">
              <a:buSzPts val="2000"/>
              <a:buChar char="➔"/>
            </a:pPr>
            <a:r>
              <a:rPr lang="en-US" sz="2000" u="sng" dirty="0">
                <a:solidFill>
                  <a:schemeClr val="hlink"/>
                </a:solidFill>
                <a:hlinkClick r:id="rId11"/>
              </a:rPr>
              <a:t>Become a Member</a:t>
            </a:r>
            <a:r>
              <a:rPr lang="en-US" sz="2000" dirty="0"/>
              <a:t> of </a:t>
            </a:r>
            <a:r>
              <a:rPr lang="en-US" sz="2000" dirty="0" err="1"/>
              <a:t>DSpace</a:t>
            </a:r>
            <a:endParaRPr lang="en-US" sz="2000" dirty="0"/>
          </a:p>
          <a:p>
            <a:pPr lvl="1" indent="-323850">
              <a:spcBef>
                <a:spcPts val="0"/>
              </a:spcBef>
              <a:buSzPts val="1500"/>
              <a:buChar char="◆"/>
            </a:pPr>
            <a:r>
              <a:rPr lang="en-US" sz="1500" dirty="0"/>
              <a:t>Membership helps to fund full &amp; part-time staff</a:t>
            </a:r>
          </a:p>
          <a:p>
            <a:pPr lvl="0" indent="-355600">
              <a:spcBef>
                <a:spcPts val="0"/>
              </a:spcBef>
              <a:buSzPts val="2000"/>
              <a:buChar char="➔"/>
            </a:pPr>
            <a:r>
              <a:rPr lang="en-US" sz="2000" u="sng" dirty="0" err="1">
                <a:solidFill>
                  <a:schemeClr val="hlink"/>
                </a:solidFill>
                <a:hlinkClick r:id="rId12"/>
              </a:rPr>
              <a:t>DSpace</a:t>
            </a:r>
            <a:r>
              <a:rPr lang="en-US" sz="2000" u="sng" dirty="0">
                <a:solidFill>
                  <a:schemeClr val="hlink"/>
                </a:solidFill>
                <a:hlinkClick r:id="rId12"/>
              </a:rPr>
              <a:t> Development Fund</a:t>
            </a:r>
            <a:endParaRPr lang="en-US" sz="2000" dirty="0"/>
          </a:p>
          <a:p>
            <a:pPr lvl="1" indent="-323850">
              <a:spcBef>
                <a:spcPts val="0"/>
              </a:spcBef>
              <a:buSzPts val="1500"/>
              <a:buChar char="◆"/>
            </a:pPr>
            <a:r>
              <a:rPr lang="en-US" sz="1500" dirty="0"/>
              <a:t>Trusted service providers funded to do development for community</a:t>
            </a:r>
          </a:p>
          <a:p>
            <a:pPr lvl="1" indent="-323850">
              <a:spcBef>
                <a:spcPts val="0"/>
              </a:spcBef>
              <a:buSzPts val="1500"/>
              <a:buChar char="◆"/>
            </a:pPr>
            <a:r>
              <a:rPr lang="en-US" sz="1500" dirty="0"/>
              <a:t>Priorities decided by Steering/Leadership</a:t>
            </a:r>
          </a:p>
          <a:p>
            <a:pPr marL="457200" lvl="0" indent="-355600" algn="l" rtl="0">
              <a:spcBef>
                <a:spcPts val="0"/>
              </a:spcBef>
              <a:spcAft>
                <a:spcPts val="0"/>
              </a:spcAft>
              <a:buSzPts val="2000"/>
              <a:buChar char="➔"/>
            </a:pPr>
            <a:endParaRPr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idx="4294967295"/>
          </p:nvPr>
        </p:nvSpPr>
        <p:spPr>
          <a:xfrm>
            <a:off x="678775" y="-80650"/>
            <a:ext cx="77724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Why DSpace 7?</a:t>
            </a:r>
            <a:endParaRPr/>
          </a:p>
        </p:txBody>
      </p:sp>
      <p:grpSp>
        <p:nvGrpSpPr>
          <p:cNvPr id="105" name="Google Shape;105;p18"/>
          <p:cNvGrpSpPr/>
          <p:nvPr/>
        </p:nvGrpSpPr>
        <p:grpSpPr>
          <a:xfrm>
            <a:off x="563196" y="2830340"/>
            <a:ext cx="8129156" cy="716923"/>
            <a:chOff x="1593000" y="2322568"/>
            <a:chExt cx="5958044" cy="643500"/>
          </a:xfrm>
        </p:grpSpPr>
        <p:sp>
          <p:nvSpPr>
            <p:cNvPr id="106" name="Google Shape;106;p18"/>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 name="Google Shape;107;p18"/>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 name="Google Shape;108;p18"/>
            <p:cNvSpPr/>
            <p:nvPr/>
          </p:nvSpPr>
          <p:spPr>
            <a:xfrm rot="-5400000">
              <a:off x="3445726"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p1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1000"/>
                </a:spcAft>
                <a:buNone/>
              </a:pPr>
              <a:endParaRPr sz="1300">
                <a:solidFill>
                  <a:srgbClr val="FFFFFF"/>
                </a:solidFill>
                <a:latin typeface="Roboto Medium"/>
                <a:ea typeface="Roboto Medium"/>
                <a:cs typeface="Roboto Medium"/>
                <a:sym typeface="Roboto Medium"/>
              </a:endParaRPr>
            </a:p>
          </p:txBody>
        </p:sp>
        <p:sp>
          <p:nvSpPr>
            <p:cNvPr id="110" name="Google Shape;110;p1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 name="Google Shape;111;p18"/>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500">
                  <a:solidFill>
                    <a:srgbClr val="FFFFFF"/>
                  </a:solidFill>
                  <a:latin typeface="Roboto Thin"/>
                  <a:ea typeface="Roboto Thin"/>
                  <a:cs typeface="Roboto Thin"/>
                  <a:sym typeface="Roboto Thin"/>
                </a:rPr>
                <a:t>06</a:t>
              </a:r>
              <a:endParaRPr sz="3500">
                <a:solidFill>
                  <a:srgbClr val="FFFFFF"/>
                </a:solidFill>
                <a:latin typeface="Roboto Thin"/>
                <a:ea typeface="Roboto Thin"/>
                <a:cs typeface="Roboto Thin"/>
                <a:sym typeface="Roboto Thin"/>
              </a:endParaRPr>
            </a:p>
          </p:txBody>
        </p:sp>
        <p:sp>
          <p:nvSpPr>
            <p:cNvPr id="112" name="Google Shape;112;p18"/>
            <p:cNvSpPr/>
            <p:nvPr/>
          </p:nvSpPr>
          <p:spPr>
            <a:xfrm>
              <a:off x="4387844" y="2323744"/>
              <a:ext cx="3163200" cy="642300"/>
            </a:xfrm>
            <a:prstGeom prst="rect">
              <a:avLst/>
            </a:prstGeom>
            <a:noFill/>
            <a:ln>
              <a:noFill/>
            </a:ln>
          </p:spPr>
          <p:txBody>
            <a:bodyPr spcFirstLastPara="1" wrap="square" lIns="121900" tIns="121900" rIns="121900" bIns="121900" anchor="ctr" anchorCtr="0">
              <a:noAutofit/>
            </a:bodyPr>
            <a:lstStyle/>
            <a:p>
              <a:pPr marL="609600" lvl="0" indent="-3746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Coming soon: Signposting, ResourceSync, Notify Project implementation</a:t>
              </a:r>
              <a:endParaRPr sz="1100">
                <a:solidFill>
                  <a:srgbClr val="A72A1E"/>
                </a:solidFill>
                <a:latin typeface="Roboto"/>
                <a:ea typeface="Roboto"/>
                <a:cs typeface="Roboto"/>
                <a:sym typeface="Roboto"/>
              </a:endParaRPr>
            </a:p>
          </p:txBody>
        </p:sp>
      </p:grpSp>
      <p:grpSp>
        <p:nvGrpSpPr>
          <p:cNvPr id="113" name="Google Shape;113;p18"/>
          <p:cNvGrpSpPr/>
          <p:nvPr/>
        </p:nvGrpSpPr>
        <p:grpSpPr>
          <a:xfrm>
            <a:off x="563038" y="2100755"/>
            <a:ext cx="6510875" cy="716923"/>
            <a:chOff x="1593000" y="2322568"/>
            <a:chExt cx="5957975" cy="643500"/>
          </a:xfrm>
        </p:grpSpPr>
        <p:sp>
          <p:nvSpPr>
            <p:cNvPr id="114" name="Google Shape;114;p18"/>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 name="Google Shape;115;p18"/>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 name="Google Shape;116;p18"/>
            <p:cNvSpPr/>
            <p:nvPr/>
          </p:nvSpPr>
          <p:spPr>
            <a:xfrm rot="-5400000">
              <a:off x="3859737" y="1576523"/>
              <a:ext cx="643347" cy="2135453"/>
            </a:xfrm>
            <a:prstGeom prst="flowChartOffpageConnector">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 name="Google Shape;117;p18"/>
            <p:cNvSpPr/>
            <p:nvPr/>
          </p:nvSpPr>
          <p:spPr>
            <a:xfrm>
              <a:off x="2514085" y="2399957"/>
              <a:ext cx="22455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None/>
              </a:pPr>
              <a:r>
                <a:rPr lang="en" sz="1300">
                  <a:solidFill>
                    <a:srgbClr val="FFFFFF"/>
                  </a:solidFill>
                  <a:uFill>
                    <a:noFill/>
                  </a:uFill>
                  <a:latin typeface="Roboto Medium"/>
                  <a:ea typeface="Roboto Medium"/>
                  <a:cs typeface="Roboto Medium"/>
                  <a:sym typeface="Roboto Medium"/>
                  <a:hlinkClick r:id="rId3">
                    <a:extLst>
                      <a:ext uri="{A12FA001-AC4F-418D-AE19-62706E023703}">
                        <ahyp:hlinkClr xmlns:ahyp="http://schemas.microsoft.com/office/drawing/2018/hyperlinkcolor" val="tx"/>
                      </a:ext>
                    </a:extLst>
                  </a:hlinkClick>
                </a:rPr>
                <a:t>Configurable Entities</a:t>
              </a:r>
              <a:r>
                <a:rPr lang="en" sz="1300">
                  <a:solidFill>
                    <a:srgbClr val="FFFFFF"/>
                  </a:solidFill>
                  <a:latin typeface="Roboto Medium"/>
                  <a:ea typeface="Roboto Medium"/>
                  <a:cs typeface="Roboto Medium"/>
                  <a:sym typeface="Roboto Medium"/>
                </a:rPr>
                <a:t> (Person, Project, Publication, etc)</a:t>
              </a:r>
              <a:endParaRPr sz="1300">
                <a:solidFill>
                  <a:srgbClr val="FFFFFF"/>
                </a:solidFill>
                <a:latin typeface="Roboto Medium"/>
                <a:ea typeface="Roboto Medium"/>
                <a:cs typeface="Roboto Medium"/>
                <a:sym typeface="Roboto Medium"/>
              </a:endParaRPr>
            </a:p>
          </p:txBody>
        </p:sp>
        <p:sp>
          <p:nvSpPr>
            <p:cNvPr id="118" name="Google Shape;118;p1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 name="Google Shape;119;p18"/>
            <p:cNvSpPr/>
            <p:nvPr/>
          </p:nvSpPr>
          <p:spPr>
            <a:xfrm>
              <a:off x="1593003" y="2322576"/>
              <a:ext cx="864600" cy="642600"/>
            </a:xfrm>
            <a:prstGeom prst="rect">
              <a:avLst/>
            </a:prstGeom>
            <a:solidFill>
              <a:srgbClr val="BE2F2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500">
                  <a:solidFill>
                    <a:srgbClr val="FFFFFF"/>
                  </a:solidFill>
                  <a:latin typeface="Roboto Thin"/>
                  <a:ea typeface="Roboto Thin"/>
                  <a:cs typeface="Roboto Thin"/>
                  <a:sym typeface="Roboto Thin"/>
                </a:rPr>
                <a:t>04</a:t>
              </a:r>
              <a:endParaRPr sz="3500">
                <a:solidFill>
                  <a:srgbClr val="FFFFFF"/>
                </a:solidFill>
                <a:latin typeface="Roboto Thin"/>
                <a:ea typeface="Roboto Thin"/>
                <a:cs typeface="Roboto Thin"/>
                <a:sym typeface="Roboto Thin"/>
              </a:endParaRPr>
            </a:p>
          </p:txBody>
        </p:sp>
      </p:grpSp>
      <p:grpSp>
        <p:nvGrpSpPr>
          <p:cNvPr id="120" name="Google Shape;120;p18"/>
          <p:cNvGrpSpPr/>
          <p:nvPr/>
        </p:nvGrpSpPr>
        <p:grpSpPr>
          <a:xfrm>
            <a:off x="563196" y="641644"/>
            <a:ext cx="8129061" cy="716923"/>
            <a:chOff x="1593000" y="2322568"/>
            <a:chExt cx="5957975" cy="643500"/>
          </a:xfrm>
        </p:grpSpPr>
        <p:sp>
          <p:nvSpPr>
            <p:cNvPr id="121" name="Google Shape;121;p18"/>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 name="Google Shape;122;p18"/>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 name="Google Shape;123;p18"/>
            <p:cNvSpPr/>
            <p:nvPr/>
          </p:nvSpPr>
          <p:spPr>
            <a:xfrm rot="-5400000">
              <a:off x="3389877"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p1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1000"/>
                </a:spcBef>
                <a:spcAft>
                  <a:spcPts val="0"/>
                </a:spcAft>
                <a:buNone/>
              </a:pPr>
              <a:r>
                <a:rPr lang="en" sz="1300">
                  <a:solidFill>
                    <a:srgbClr val="FFFFFF"/>
                  </a:solidFill>
                  <a:latin typeface="Roboto Medium"/>
                  <a:ea typeface="Roboto Medium"/>
                  <a:cs typeface="Roboto Medium"/>
                  <a:sym typeface="Roboto Medium"/>
                </a:rPr>
                <a:t>Single User Interface (built on Angular.io)</a:t>
              </a:r>
              <a:endParaRPr sz="1300">
                <a:solidFill>
                  <a:srgbClr val="FFFFFF"/>
                </a:solidFill>
                <a:latin typeface="Roboto Medium"/>
                <a:ea typeface="Roboto Medium"/>
                <a:cs typeface="Roboto Medium"/>
                <a:sym typeface="Roboto Medium"/>
              </a:endParaRPr>
            </a:p>
          </p:txBody>
        </p:sp>
        <p:sp>
          <p:nvSpPr>
            <p:cNvPr id="125" name="Google Shape;125;p1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 name="Google Shape;126;p18"/>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500">
                  <a:solidFill>
                    <a:srgbClr val="FFFFFF"/>
                  </a:solidFill>
                  <a:latin typeface="Roboto Thin"/>
                  <a:ea typeface="Roboto Thin"/>
                  <a:cs typeface="Roboto Thin"/>
                  <a:sym typeface="Roboto Thin"/>
                </a:rPr>
                <a:t>01</a:t>
              </a:r>
              <a:endParaRPr sz="3500">
                <a:solidFill>
                  <a:srgbClr val="FFFFFF"/>
                </a:solidFill>
                <a:latin typeface="Roboto Thin"/>
                <a:ea typeface="Roboto Thin"/>
                <a:cs typeface="Roboto Thin"/>
                <a:sym typeface="Roboto Thin"/>
              </a:endParaRPr>
            </a:p>
          </p:txBody>
        </p:sp>
        <p:sp>
          <p:nvSpPr>
            <p:cNvPr id="127" name="Google Shape;127;p18"/>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600" marR="0" lvl="0" indent="-3746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Redesigned, modernized, themeable</a:t>
              </a:r>
              <a:endParaRPr sz="1100">
                <a:solidFill>
                  <a:srgbClr val="A72A1E"/>
                </a:solidFill>
                <a:latin typeface="Roboto"/>
                <a:ea typeface="Roboto"/>
                <a:cs typeface="Roboto"/>
                <a:sym typeface="Roboto"/>
              </a:endParaRPr>
            </a:p>
            <a:p>
              <a:pPr marL="609600" marR="0" lvl="0" indent="-3746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Enhanced User Privacy (GDPR alignment)</a:t>
              </a:r>
              <a:endParaRPr sz="1100">
                <a:solidFill>
                  <a:srgbClr val="A72A1E"/>
                </a:solidFill>
                <a:latin typeface="Roboto"/>
                <a:ea typeface="Roboto"/>
                <a:cs typeface="Roboto"/>
                <a:sym typeface="Roboto"/>
              </a:endParaRPr>
            </a:p>
            <a:p>
              <a:pPr marL="609600" marR="0" lvl="0" indent="-374650" algn="l" rtl="0">
                <a:lnSpc>
                  <a:spcPct val="115000"/>
                </a:lnSpc>
                <a:spcBef>
                  <a:spcPts val="0"/>
                </a:spcBef>
                <a:spcAft>
                  <a:spcPts val="0"/>
                </a:spcAft>
                <a:buClr>
                  <a:srgbClr val="A72A1E"/>
                </a:buClr>
                <a:buSzPts val="1100"/>
                <a:buFont typeface="Roboto"/>
                <a:buChar char="●"/>
              </a:pPr>
              <a:r>
                <a:rPr lang="en" sz="1100">
                  <a:solidFill>
                    <a:srgbClr val="A72A1E"/>
                  </a:solidFill>
                  <a:latin typeface="Roboto"/>
                  <a:ea typeface="Roboto"/>
                  <a:cs typeface="Roboto"/>
                  <a:sym typeface="Roboto"/>
                </a:rPr>
                <a:t>WCAG 2.1 AA alignment</a:t>
              </a:r>
              <a:endParaRPr sz="1100">
                <a:solidFill>
                  <a:srgbClr val="A72A1E"/>
                </a:solidFill>
                <a:latin typeface="Roboto"/>
                <a:ea typeface="Roboto"/>
                <a:cs typeface="Roboto"/>
                <a:sym typeface="Roboto"/>
              </a:endParaRPr>
            </a:p>
          </p:txBody>
        </p:sp>
      </p:grpSp>
      <p:grpSp>
        <p:nvGrpSpPr>
          <p:cNvPr id="128" name="Google Shape;128;p18"/>
          <p:cNvGrpSpPr/>
          <p:nvPr/>
        </p:nvGrpSpPr>
        <p:grpSpPr>
          <a:xfrm>
            <a:off x="563035" y="1371247"/>
            <a:ext cx="6510875" cy="716923"/>
            <a:chOff x="1593000" y="2322568"/>
            <a:chExt cx="5957975" cy="643500"/>
          </a:xfrm>
        </p:grpSpPr>
        <p:sp>
          <p:nvSpPr>
            <p:cNvPr id="129" name="Google Shape;129;p18"/>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 name="Google Shape;130;p18"/>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p18"/>
            <p:cNvSpPr/>
            <p:nvPr/>
          </p:nvSpPr>
          <p:spPr>
            <a:xfrm rot="-5400000">
              <a:off x="3848739" y="1587502"/>
              <a:ext cx="643347" cy="2113497"/>
            </a:xfrm>
            <a:prstGeom prst="flowChartOffpageConnector">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 name="Google Shape;132;p18"/>
            <p:cNvSpPr/>
            <p:nvPr/>
          </p:nvSpPr>
          <p:spPr>
            <a:xfrm>
              <a:off x="2514090" y="2399943"/>
              <a:ext cx="2261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None/>
              </a:pPr>
              <a:r>
                <a:rPr lang="en" sz="1300">
                  <a:solidFill>
                    <a:srgbClr val="FFFFFF"/>
                  </a:solidFill>
                  <a:latin typeface="Roboto Medium"/>
                  <a:ea typeface="Roboto Medium"/>
                  <a:cs typeface="Roboto Medium"/>
                  <a:sym typeface="Roboto Medium"/>
                </a:rPr>
                <a:t>Fully-featured, integration-ready </a:t>
              </a:r>
              <a:r>
                <a:rPr lang="en" sz="1300">
                  <a:solidFill>
                    <a:srgbClr val="FFFFFF"/>
                  </a:solidFill>
                  <a:uFill>
                    <a:noFill/>
                  </a:uFill>
                  <a:latin typeface="Roboto Medium"/>
                  <a:ea typeface="Roboto Medium"/>
                  <a:cs typeface="Roboto Medium"/>
                  <a:sym typeface="Roboto Medium"/>
                  <a:hlinkClick r:id="rId4">
                    <a:extLst>
                      <a:ext uri="{A12FA001-AC4F-418D-AE19-62706E023703}">
                        <ahyp:hlinkClr xmlns:ahyp="http://schemas.microsoft.com/office/drawing/2018/hyperlinkcolor" val="tx"/>
                      </a:ext>
                    </a:extLst>
                  </a:hlinkClick>
                </a:rPr>
                <a:t>REST API</a:t>
              </a:r>
              <a:endParaRPr sz="1300">
                <a:solidFill>
                  <a:srgbClr val="FFFFFF"/>
                </a:solidFill>
                <a:latin typeface="Roboto Medium"/>
                <a:ea typeface="Roboto Medium"/>
                <a:cs typeface="Roboto Medium"/>
                <a:sym typeface="Roboto Medium"/>
              </a:endParaRPr>
            </a:p>
          </p:txBody>
        </p:sp>
        <p:sp>
          <p:nvSpPr>
            <p:cNvPr id="133" name="Google Shape;133;p1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p18"/>
            <p:cNvSpPr/>
            <p:nvPr/>
          </p:nvSpPr>
          <p:spPr>
            <a:xfrm>
              <a:off x="1593007" y="2322577"/>
              <a:ext cx="857100" cy="642600"/>
            </a:xfrm>
            <a:prstGeom prst="rect">
              <a:avLst/>
            </a:prstGeom>
            <a:solidFill>
              <a:srgbClr val="BE2F2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500">
                  <a:solidFill>
                    <a:srgbClr val="FFFFFF"/>
                  </a:solidFill>
                  <a:latin typeface="Roboto Thin"/>
                  <a:ea typeface="Roboto Thin"/>
                  <a:cs typeface="Roboto Thin"/>
                  <a:sym typeface="Roboto Thin"/>
                </a:rPr>
                <a:t>02</a:t>
              </a:r>
              <a:endParaRPr sz="3500">
                <a:solidFill>
                  <a:srgbClr val="FFFFFF"/>
                </a:solidFill>
                <a:latin typeface="Roboto Thin"/>
                <a:ea typeface="Roboto Thin"/>
                <a:cs typeface="Roboto Thin"/>
                <a:sym typeface="Roboto Thin"/>
              </a:endParaRPr>
            </a:p>
          </p:txBody>
        </p:sp>
      </p:grpSp>
      <p:grpSp>
        <p:nvGrpSpPr>
          <p:cNvPr id="135" name="Google Shape;135;p18"/>
          <p:cNvGrpSpPr/>
          <p:nvPr/>
        </p:nvGrpSpPr>
        <p:grpSpPr>
          <a:xfrm>
            <a:off x="4547001" y="1367720"/>
            <a:ext cx="4448273" cy="720280"/>
            <a:chOff x="10435441" y="2122647"/>
            <a:chExt cx="4101681" cy="861991"/>
          </a:xfrm>
        </p:grpSpPr>
        <p:sp>
          <p:nvSpPr>
            <p:cNvPr id="136" name="Google Shape;136;p18"/>
            <p:cNvSpPr/>
            <p:nvPr/>
          </p:nvSpPr>
          <p:spPr>
            <a:xfrm rot="5400000" flipH="1">
              <a:off x="10952624" y="1609669"/>
              <a:ext cx="857786" cy="1892152"/>
            </a:xfrm>
            <a:prstGeom prst="flowChartOffpageConnector">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37" name="Google Shape;137;p18"/>
            <p:cNvGrpSpPr/>
            <p:nvPr/>
          </p:nvGrpSpPr>
          <p:grpSpPr>
            <a:xfrm>
              <a:off x="10886947" y="2122647"/>
              <a:ext cx="3650175" cy="857387"/>
              <a:chOff x="10048747" y="2085524"/>
              <a:chExt cx="3650175" cy="857387"/>
            </a:xfrm>
          </p:grpSpPr>
          <p:grpSp>
            <p:nvGrpSpPr>
              <p:cNvPr id="138" name="Google Shape;138;p18"/>
              <p:cNvGrpSpPr/>
              <p:nvPr/>
            </p:nvGrpSpPr>
            <p:grpSpPr>
              <a:xfrm>
                <a:off x="10959021" y="2086112"/>
                <a:ext cx="2739901" cy="856800"/>
                <a:chOff x="10959021" y="3000512"/>
                <a:chExt cx="2739901" cy="856800"/>
              </a:xfrm>
            </p:grpSpPr>
            <p:sp>
              <p:nvSpPr>
                <p:cNvPr id="139" name="Google Shape;139;p18"/>
                <p:cNvSpPr/>
                <p:nvPr/>
              </p:nvSpPr>
              <p:spPr>
                <a:xfrm flipH="1">
                  <a:off x="10959021" y="3000512"/>
                  <a:ext cx="2459100" cy="8568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 name="Google Shape;140;p18"/>
                <p:cNvSpPr/>
                <p:nvPr/>
              </p:nvSpPr>
              <p:spPr>
                <a:xfrm>
                  <a:off x="11111422" y="3115190"/>
                  <a:ext cx="2587500" cy="6612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0"/>
                    </a:spcBef>
                    <a:spcAft>
                      <a:spcPts val="1000"/>
                    </a:spcAft>
                    <a:buNone/>
                  </a:pPr>
                  <a:r>
                    <a:rPr lang="en" sz="1300">
                      <a:solidFill>
                        <a:srgbClr val="FFFFFF"/>
                      </a:solidFill>
                      <a:latin typeface="Roboto Medium"/>
                      <a:ea typeface="Roboto Medium"/>
                      <a:cs typeface="Roboto Medium"/>
                      <a:sym typeface="Roboto Medium"/>
                    </a:rPr>
                    <a:t>Support for </a:t>
                  </a:r>
                  <a:r>
                    <a:rPr lang="en" sz="1300">
                      <a:solidFill>
                        <a:srgbClr val="FFFFFF"/>
                      </a:solidFill>
                      <a:uFill>
                        <a:noFill/>
                      </a:uFill>
                      <a:latin typeface="Roboto Medium"/>
                      <a:ea typeface="Roboto Medium"/>
                      <a:cs typeface="Roboto Medium"/>
                      <a:sym typeface="Roboto Medium"/>
                      <a:hlinkClick r:id="rId5">
                        <a:extLst>
                          <a:ext uri="{A12FA001-AC4F-418D-AE19-62706E023703}">
                            <ahyp:hlinkClr xmlns:ahyp="http://schemas.microsoft.com/office/drawing/2018/hyperlinkcolor" val="tx"/>
                          </a:ext>
                        </a:extLst>
                      </a:hlinkClick>
                    </a:rPr>
                    <a:t>OpenAIRE v</a:t>
                  </a:r>
                  <a:r>
                    <a:rPr lang="en" sz="1300">
                      <a:solidFill>
                        <a:srgbClr val="FFFFFF"/>
                      </a:solidFill>
                      <a:latin typeface="Roboto Medium"/>
                      <a:ea typeface="Roboto Medium"/>
                      <a:cs typeface="Roboto Medium"/>
                      <a:sym typeface="Roboto Medium"/>
                    </a:rPr>
                    <a:t>4</a:t>
                  </a:r>
                  <a:endParaRPr sz="1300">
                    <a:solidFill>
                      <a:srgbClr val="FFFFFF"/>
                    </a:solidFill>
                    <a:latin typeface="Roboto Medium"/>
                    <a:ea typeface="Roboto Medium"/>
                    <a:cs typeface="Roboto Medium"/>
                    <a:sym typeface="Roboto Medium"/>
                  </a:endParaRPr>
                </a:p>
              </p:txBody>
            </p:sp>
          </p:grpSp>
          <p:sp>
            <p:nvSpPr>
              <p:cNvPr id="141" name="Google Shape;141;p18"/>
              <p:cNvSpPr/>
              <p:nvPr/>
            </p:nvSpPr>
            <p:spPr>
              <a:xfrm>
                <a:off x="10048747" y="2085524"/>
                <a:ext cx="920100" cy="856800"/>
              </a:xfrm>
              <a:prstGeom prst="rect">
                <a:avLst/>
              </a:prstGeom>
              <a:solidFill>
                <a:srgbClr val="BE2F2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500">
                    <a:solidFill>
                      <a:srgbClr val="FFFFFF"/>
                    </a:solidFill>
                    <a:latin typeface="Roboto Thin"/>
                    <a:ea typeface="Roboto Thin"/>
                    <a:cs typeface="Roboto Thin"/>
                    <a:sym typeface="Roboto Thin"/>
                  </a:rPr>
                  <a:t>03</a:t>
                </a:r>
                <a:endParaRPr sz="3500">
                  <a:solidFill>
                    <a:srgbClr val="FFFFFF"/>
                  </a:solidFill>
                  <a:latin typeface="Roboto Thin"/>
                  <a:ea typeface="Roboto Thin"/>
                  <a:cs typeface="Roboto Thin"/>
                  <a:sym typeface="Roboto Thin"/>
                </a:endParaRPr>
              </a:p>
            </p:txBody>
          </p:sp>
        </p:grpSp>
      </p:grpSp>
      <p:grpSp>
        <p:nvGrpSpPr>
          <p:cNvPr id="142" name="Google Shape;142;p18"/>
          <p:cNvGrpSpPr/>
          <p:nvPr/>
        </p:nvGrpSpPr>
        <p:grpSpPr>
          <a:xfrm>
            <a:off x="4547001" y="2092556"/>
            <a:ext cx="4209768" cy="720280"/>
            <a:chOff x="10435441" y="2122647"/>
            <a:chExt cx="3881759" cy="861991"/>
          </a:xfrm>
        </p:grpSpPr>
        <p:sp>
          <p:nvSpPr>
            <p:cNvPr id="143" name="Google Shape;143;p18"/>
            <p:cNvSpPr/>
            <p:nvPr/>
          </p:nvSpPr>
          <p:spPr>
            <a:xfrm rot="5400000" flipH="1">
              <a:off x="10952624" y="1609669"/>
              <a:ext cx="857786" cy="1892152"/>
            </a:xfrm>
            <a:prstGeom prst="flowChartOffpageConnector">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44" name="Google Shape;144;p18"/>
            <p:cNvGrpSpPr/>
            <p:nvPr/>
          </p:nvGrpSpPr>
          <p:grpSpPr>
            <a:xfrm>
              <a:off x="10886947" y="2122647"/>
              <a:ext cx="3430254" cy="857387"/>
              <a:chOff x="10048747" y="2085524"/>
              <a:chExt cx="3430254" cy="857387"/>
            </a:xfrm>
          </p:grpSpPr>
          <p:grpSp>
            <p:nvGrpSpPr>
              <p:cNvPr id="145" name="Google Shape;145;p18"/>
              <p:cNvGrpSpPr/>
              <p:nvPr/>
            </p:nvGrpSpPr>
            <p:grpSpPr>
              <a:xfrm>
                <a:off x="10959021" y="2086112"/>
                <a:ext cx="2519980" cy="856800"/>
                <a:chOff x="10959021" y="3000512"/>
                <a:chExt cx="2519980" cy="856800"/>
              </a:xfrm>
            </p:grpSpPr>
            <p:sp>
              <p:nvSpPr>
                <p:cNvPr id="146" name="Google Shape;146;p18"/>
                <p:cNvSpPr/>
                <p:nvPr/>
              </p:nvSpPr>
              <p:spPr>
                <a:xfrm flipH="1">
                  <a:off x="10959021" y="3000512"/>
                  <a:ext cx="2459100" cy="8568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7" name="Google Shape;147;p18"/>
                <p:cNvSpPr/>
                <p:nvPr/>
              </p:nvSpPr>
              <p:spPr>
                <a:xfrm>
                  <a:off x="11019901" y="3115194"/>
                  <a:ext cx="2459100" cy="6612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None/>
                  </a:pPr>
                  <a:r>
                    <a:rPr lang="en" sz="1100">
                      <a:solidFill>
                        <a:srgbClr val="FFFFFF"/>
                      </a:solidFill>
                      <a:latin typeface="Roboto Medium"/>
                      <a:ea typeface="Roboto Medium"/>
                      <a:cs typeface="Roboto Medium"/>
                      <a:sym typeface="Roboto Medium"/>
                    </a:rPr>
                    <a:t>Can </a:t>
                  </a:r>
                  <a:r>
                    <a:rPr lang="en" sz="1100">
                      <a:solidFill>
                        <a:srgbClr val="FFFFFF"/>
                      </a:solidFill>
                      <a:uFill>
                        <a:noFill/>
                      </a:uFill>
                      <a:latin typeface="Roboto Medium"/>
                      <a:ea typeface="Roboto Medium"/>
                      <a:cs typeface="Roboto Medium"/>
                      <a:sym typeface="Roboto Medium"/>
                      <a:hlinkClick r:id="rId6">
                        <a:extLst>
                          <a:ext uri="{A12FA001-AC4F-418D-AE19-62706E023703}">
                            <ahyp:hlinkClr xmlns:ahyp="http://schemas.microsoft.com/office/drawing/2018/hyperlinkcolor" val="tx"/>
                          </a:ext>
                        </a:extLst>
                      </a:hlinkClick>
                    </a:rPr>
                    <a:t>upgrade</a:t>
                  </a:r>
                  <a:r>
                    <a:rPr lang="en" sz="1100">
                      <a:solidFill>
                        <a:srgbClr val="FFFFFF"/>
                      </a:solidFill>
                      <a:latin typeface="Roboto Medium"/>
                      <a:ea typeface="Roboto Medium"/>
                      <a:cs typeface="Roboto Medium"/>
                      <a:sym typeface="Roboto Medium"/>
                    </a:rPr>
                    <a:t> from any prior release of DSpace (after installing the new UI)</a:t>
                  </a:r>
                  <a:endParaRPr sz="1100">
                    <a:solidFill>
                      <a:srgbClr val="FFFFFF"/>
                    </a:solidFill>
                    <a:latin typeface="Roboto Medium"/>
                    <a:ea typeface="Roboto Medium"/>
                    <a:cs typeface="Roboto Medium"/>
                    <a:sym typeface="Roboto Medium"/>
                  </a:endParaRPr>
                </a:p>
              </p:txBody>
            </p:sp>
          </p:grpSp>
          <p:sp>
            <p:nvSpPr>
              <p:cNvPr id="148" name="Google Shape;148;p18"/>
              <p:cNvSpPr/>
              <p:nvPr/>
            </p:nvSpPr>
            <p:spPr>
              <a:xfrm>
                <a:off x="10048747" y="2085524"/>
                <a:ext cx="920100" cy="856800"/>
              </a:xfrm>
              <a:prstGeom prst="rect">
                <a:avLst/>
              </a:prstGeom>
              <a:solidFill>
                <a:srgbClr val="BE2F2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500">
                    <a:solidFill>
                      <a:srgbClr val="FFFFFF"/>
                    </a:solidFill>
                    <a:latin typeface="Roboto Thin"/>
                    <a:ea typeface="Roboto Thin"/>
                    <a:cs typeface="Roboto Thin"/>
                    <a:sym typeface="Roboto Thin"/>
                  </a:rPr>
                  <a:t>05</a:t>
                </a:r>
                <a:endParaRPr sz="3500">
                  <a:solidFill>
                    <a:srgbClr val="FFFFFF"/>
                  </a:solidFill>
                  <a:latin typeface="Roboto Thin"/>
                  <a:ea typeface="Roboto Thin"/>
                  <a:cs typeface="Roboto Thin"/>
                  <a:sym typeface="Roboto Thin"/>
                </a:endParaRPr>
              </a:p>
            </p:txBody>
          </p:sp>
        </p:grpSp>
      </p:grpSp>
      <p:grpSp>
        <p:nvGrpSpPr>
          <p:cNvPr id="149" name="Google Shape;149;p18"/>
          <p:cNvGrpSpPr/>
          <p:nvPr/>
        </p:nvGrpSpPr>
        <p:grpSpPr>
          <a:xfrm>
            <a:off x="563196" y="3559895"/>
            <a:ext cx="8129061" cy="716923"/>
            <a:chOff x="1593000" y="2322568"/>
            <a:chExt cx="5957975" cy="643500"/>
          </a:xfrm>
        </p:grpSpPr>
        <p:sp>
          <p:nvSpPr>
            <p:cNvPr id="150" name="Google Shape;150;p18"/>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 name="Google Shape;151;p18"/>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 name="Google Shape;152;p18"/>
            <p:cNvSpPr/>
            <p:nvPr/>
          </p:nvSpPr>
          <p:spPr>
            <a:xfrm rot="-5400000">
              <a:off x="3445726"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 name="Google Shape;153;p1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p18"/>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500">
                  <a:solidFill>
                    <a:srgbClr val="FFFFFF"/>
                  </a:solidFill>
                  <a:latin typeface="Roboto Thin"/>
                  <a:ea typeface="Roboto Thin"/>
                  <a:cs typeface="Roboto Thin"/>
                  <a:sym typeface="Roboto Thin"/>
                </a:rPr>
                <a:t>07</a:t>
              </a:r>
              <a:endParaRPr sz="3500">
                <a:solidFill>
                  <a:srgbClr val="FFFFFF"/>
                </a:solidFill>
                <a:latin typeface="Roboto Thin"/>
                <a:ea typeface="Roboto Thin"/>
                <a:cs typeface="Roboto Thin"/>
                <a:sym typeface="Roboto Thin"/>
              </a:endParaRPr>
            </a:p>
          </p:txBody>
        </p:sp>
        <p:sp>
          <p:nvSpPr>
            <p:cNvPr id="155" name="Google Shape;155;p18"/>
            <p:cNvSpPr/>
            <p:nvPr/>
          </p:nvSpPr>
          <p:spPr>
            <a:xfrm>
              <a:off x="4387850" y="2323750"/>
              <a:ext cx="2971200" cy="642300"/>
            </a:xfrm>
            <a:prstGeom prst="rect">
              <a:avLst/>
            </a:prstGeom>
            <a:noFill/>
            <a:ln>
              <a:noFill/>
            </a:ln>
          </p:spPr>
          <p:txBody>
            <a:bodyPr spcFirstLastPara="1" wrap="square" lIns="121900" tIns="121900" rIns="121900" bIns="121900" anchor="ctr" anchorCtr="0">
              <a:noAutofit/>
            </a:bodyPr>
            <a:lstStyle/>
            <a:p>
              <a:pPr marL="609600" lvl="0" indent="-374650" algn="l" rtl="0">
                <a:lnSpc>
                  <a:spcPct val="90000"/>
                </a:lnSpc>
                <a:spcBef>
                  <a:spcPts val="0"/>
                </a:spcBef>
                <a:spcAft>
                  <a:spcPts val="1000"/>
                </a:spcAft>
                <a:buClr>
                  <a:srgbClr val="980000"/>
                </a:buClr>
                <a:buSzPts val="1100"/>
                <a:buFont typeface="Roboto"/>
                <a:buChar char="●"/>
              </a:pPr>
              <a:r>
                <a:rPr lang="en" sz="1100">
                  <a:solidFill>
                    <a:srgbClr val="A72A1E"/>
                  </a:solidFill>
                  <a:latin typeface="Roboto"/>
                  <a:ea typeface="Roboto"/>
                  <a:cs typeface="Roboto"/>
                  <a:sym typeface="Roboto"/>
                </a:rPr>
                <a:t>Still includes OAI-PMH, SWORD (v1/v2), old REST API (v6), etc</a:t>
              </a:r>
              <a:endParaRPr sz="1100">
                <a:solidFill>
                  <a:srgbClr val="A72A1E"/>
                </a:solidFill>
                <a:latin typeface="Roboto"/>
                <a:ea typeface="Roboto"/>
                <a:cs typeface="Roboto"/>
                <a:sym typeface="Roboto"/>
              </a:endParaRPr>
            </a:p>
          </p:txBody>
        </p:sp>
        <p:sp>
          <p:nvSpPr>
            <p:cNvPr id="156" name="Google Shape;156;p18"/>
            <p:cNvSpPr/>
            <p:nvPr/>
          </p:nvSpPr>
          <p:spPr>
            <a:xfrm>
              <a:off x="2342625" y="2399951"/>
              <a:ext cx="1940700" cy="4959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1000"/>
                </a:spcBef>
                <a:spcAft>
                  <a:spcPts val="0"/>
                </a:spcAft>
                <a:buNone/>
              </a:pPr>
              <a:r>
                <a:rPr lang="en" sz="1300">
                  <a:solidFill>
                    <a:srgbClr val="FFFFFF"/>
                  </a:solidFill>
                  <a:latin typeface="Roboto Medium"/>
                  <a:ea typeface="Roboto Medium"/>
                  <a:cs typeface="Roboto Medium"/>
                  <a:sym typeface="Roboto Medium"/>
                </a:rPr>
                <a:t>Backwards compatible with existing integrations</a:t>
              </a:r>
              <a:endParaRPr sz="1300">
                <a:solidFill>
                  <a:srgbClr val="FFFFFF"/>
                </a:solidFill>
                <a:latin typeface="Roboto Medium"/>
                <a:ea typeface="Roboto Medium"/>
                <a:cs typeface="Roboto Medium"/>
                <a:sym typeface="Roboto Medium"/>
              </a:endParaRPr>
            </a:p>
          </p:txBody>
        </p:sp>
      </p:grpSp>
      <p:sp>
        <p:nvSpPr>
          <p:cNvPr id="157" name="Google Shape;157;p18"/>
          <p:cNvSpPr/>
          <p:nvPr/>
        </p:nvSpPr>
        <p:spPr>
          <a:xfrm>
            <a:off x="1569612" y="2945570"/>
            <a:ext cx="2120700" cy="552300"/>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1000"/>
              </a:spcAft>
              <a:buNone/>
            </a:pPr>
            <a:r>
              <a:rPr lang="en" sz="1300">
                <a:solidFill>
                  <a:srgbClr val="FFFFFF"/>
                </a:solidFill>
                <a:latin typeface="Roboto Medium"/>
                <a:ea typeface="Roboto Medium"/>
                <a:cs typeface="Roboto Medium"/>
                <a:sym typeface="Roboto Medium"/>
              </a:rPr>
              <a:t>Aligning with </a:t>
            </a:r>
            <a:r>
              <a:rPr lang="en" sz="1300">
                <a:solidFill>
                  <a:srgbClr val="FFFFFF"/>
                </a:solidFill>
                <a:uFill>
                  <a:noFill/>
                </a:uFill>
                <a:latin typeface="Roboto Medium"/>
                <a:ea typeface="Roboto Medium"/>
                <a:cs typeface="Roboto Medium"/>
                <a:sym typeface="Roboto Medium"/>
                <a:hlinkClick r:id="rId7">
                  <a:extLst>
                    <a:ext uri="{A12FA001-AC4F-418D-AE19-62706E023703}">
                      <ahyp:hlinkClr xmlns:ahyp="http://schemas.microsoft.com/office/drawing/2018/hyperlinkcolor" val="tx"/>
                    </a:ext>
                  </a:extLst>
                </a:hlinkClick>
              </a:rPr>
              <a:t>COAR Next Generation Repositories</a:t>
            </a:r>
            <a:endParaRPr sz="1300">
              <a:solidFill>
                <a:srgbClr val="FFFFFF"/>
              </a:solidFill>
              <a:latin typeface="Roboto Medium"/>
              <a:ea typeface="Roboto Medium"/>
              <a:cs typeface="Roboto Medium"/>
              <a:sym typeface="Roboto Medium"/>
            </a:endParaRPr>
          </a:p>
        </p:txBody>
      </p:sp>
      <p:grpSp>
        <p:nvGrpSpPr>
          <p:cNvPr id="158" name="Google Shape;158;p18"/>
          <p:cNvGrpSpPr/>
          <p:nvPr/>
        </p:nvGrpSpPr>
        <p:grpSpPr>
          <a:xfrm>
            <a:off x="563196" y="4287047"/>
            <a:ext cx="8519641" cy="716923"/>
            <a:chOff x="1593000" y="2322568"/>
            <a:chExt cx="6244240" cy="643500"/>
          </a:xfrm>
        </p:grpSpPr>
        <p:sp>
          <p:nvSpPr>
            <p:cNvPr id="159" name="Google Shape;159;p18"/>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 name="Google Shape;160;p18"/>
            <p:cNvSpPr/>
            <p:nvPr/>
          </p:nvSpPr>
          <p:spPr>
            <a:xfrm flipH="1">
              <a:off x="2283025" y="2322575"/>
              <a:ext cx="1844400" cy="642600"/>
            </a:xfrm>
            <a:prstGeom prst="rect">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 name="Google Shape;161;p18"/>
            <p:cNvSpPr/>
            <p:nvPr/>
          </p:nvSpPr>
          <p:spPr>
            <a:xfrm rot="-5400000">
              <a:off x="3445726" y="1934671"/>
              <a:ext cx="643356" cy="1419149"/>
            </a:xfrm>
            <a:prstGeom prst="flowChartOffpageConnector">
              <a:avLst/>
            </a:prstGeom>
            <a:solidFill>
              <a:srgbClr val="A72A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 name="Google Shape;162;p18"/>
            <p:cNvSpPr/>
            <p:nvPr/>
          </p:nvSpPr>
          <p:spPr>
            <a:xfrm>
              <a:off x="2342627" y="2399939"/>
              <a:ext cx="1940700" cy="495900"/>
            </a:xfrm>
            <a:prstGeom prst="rect">
              <a:avLst/>
            </a:prstGeom>
            <a:noFill/>
            <a:ln>
              <a:noFill/>
            </a:ln>
          </p:spPr>
          <p:txBody>
            <a:bodyPr spcFirstLastPara="1" wrap="square" lIns="121900" tIns="121900" rIns="121900" bIns="121900" anchor="ctr" anchorCtr="0">
              <a:noAutofit/>
            </a:bodyPr>
            <a:lstStyle/>
            <a:p>
              <a:pPr marL="0" lvl="0" indent="0" algn="l" rtl="0">
                <a:lnSpc>
                  <a:spcPct val="90000"/>
                </a:lnSpc>
                <a:spcBef>
                  <a:spcPts val="1000"/>
                </a:spcBef>
                <a:spcAft>
                  <a:spcPts val="0"/>
                </a:spcAft>
                <a:buNone/>
              </a:pPr>
              <a:r>
                <a:rPr lang="en" sz="1300">
                  <a:solidFill>
                    <a:srgbClr val="FFFFFF"/>
                  </a:solidFill>
                  <a:latin typeface="Roboto Medium"/>
                  <a:ea typeface="Roboto Medium"/>
                  <a:cs typeface="Roboto Medium"/>
                  <a:sym typeface="Roboto Medium"/>
                </a:rPr>
                <a:t>Secure &amp; stable out-of-the-box</a:t>
              </a:r>
              <a:endParaRPr sz="1300">
                <a:solidFill>
                  <a:srgbClr val="FFFFFF"/>
                </a:solidFill>
                <a:latin typeface="Roboto Medium"/>
                <a:ea typeface="Roboto Medium"/>
                <a:cs typeface="Roboto Medium"/>
                <a:sym typeface="Roboto Medium"/>
              </a:endParaRPr>
            </a:p>
          </p:txBody>
        </p:sp>
        <p:sp>
          <p:nvSpPr>
            <p:cNvPr id="163" name="Google Shape;163;p1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 name="Google Shape;164;p18"/>
            <p:cNvSpPr/>
            <p:nvPr/>
          </p:nvSpPr>
          <p:spPr>
            <a:xfrm>
              <a:off x="1593000" y="2322575"/>
              <a:ext cx="690000" cy="642600"/>
            </a:xfrm>
            <a:prstGeom prst="rect">
              <a:avLst/>
            </a:prstGeom>
            <a:solidFill>
              <a:srgbClr val="BE2F2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500">
                  <a:solidFill>
                    <a:srgbClr val="FFFFFF"/>
                  </a:solidFill>
                  <a:latin typeface="Roboto Thin"/>
                  <a:ea typeface="Roboto Thin"/>
                  <a:cs typeface="Roboto Thin"/>
                  <a:sym typeface="Roboto Thin"/>
                </a:rPr>
                <a:t>08</a:t>
              </a:r>
              <a:endParaRPr sz="3500">
                <a:solidFill>
                  <a:srgbClr val="FFFFFF"/>
                </a:solidFill>
                <a:latin typeface="Roboto Thin"/>
                <a:ea typeface="Roboto Thin"/>
                <a:cs typeface="Roboto Thin"/>
                <a:sym typeface="Roboto Thin"/>
              </a:endParaRPr>
            </a:p>
          </p:txBody>
        </p:sp>
        <p:sp>
          <p:nvSpPr>
            <p:cNvPr id="165" name="Google Shape;165;p18"/>
            <p:cNvSpPr/>
            <p:nvPr/>
          </p:nvSpPr>
          <p:spPr>
            <a:xfrm>
              <a:off x="4387840" y="2323645"/>
              <a:ext cx="3449400" cy="642300"/>
            </a:xfrm>
            <a:prstGeom prst="rect">
              <a:avLst/>
            </a:prstGeom>
            <a:noFill/>
            <a:ln>
              <a:noFill/>
            </a:ln>
          </p:spPr>
          <p:txBody>
            <a:bodyPr spcFirstLastPara="1" wrap="square" lIns="121900" tIns="121900" rIns="121900" bIns="121900" anchor="ctr" anchorCtr="0">
              <a:noAutofit/>
            </a:bodyPr>
            <a:lstStyle/>
            <a:p>
              <a:pPr marL="609600" marR="0" lvl="0" indent="-374650" algn="l" rtl="0">
                <a:lnSpc>
                  <a:spcPct val="90000"/>
                </a:lnSpc>
                <a:spcBef>
                  <a:spcPts val="0"/>
                </a:spcBef>
                <a:spcAft>
                  <a:spcPts val="0"/>
                </a:spcAft>
                <a:buClr>
                  <a:srgbClr val="980000"/>
                </a:buClr>
                <a:buSzPts val="1100"/>
                <a:buFont typeface="Roboto"/>
                <a:buChar char="●"/>
              </a:pPr>
              <a:r>
                <a:rPr lang="en" sz="1100">
                  <a:solidFill>
                    <a:srgbClr val="A72A1E"/>
                  </a:solidFill>
                  <a:latin typeface="Roboto"/>
                  <a:ea typeface="Roboto"/>
                  <a:cs typeface="Roboto"/>
                  <a:sym typeface="Roboto"/>
                </a:rPr>
                <a:t>Every code change has automated tests (TDD)</a:t>
              </a:r>
              <a:endParaRPr sz="1100">
                <a:solidFill>
                  <a:srgbClr val="A72A1E"/>
                </a:solidFill>
                <a:latin typeface="Roboto"/>
                <a:ea typeface="Roboto"/>
                <a:cs typeface="Roboto"/>
                <a:sym typeface="Roboto"/>
              </a:endParaRPr>
            </a:p>
            <a:p>
              <a:pPr marL="609600" marR="0" lvl="0" indent="-374650" algn="l" rtl="0">
                <a:lnSpc>
                  <a:spcPct val="90000"/>
                </a:lnSpc>
                <a:spcBef>
                  <a:spcPts val="1000"/>
                </a:spcBef>
                <a:spcAft>
                  <a:spcPts val="1000"/>
                </a:spcAft>
                <a:buClr>
                  <a:srgbClr val="980000"/>
                </a:buClr>
                <a:buSzPts val="1100"/>
                <a:buFont typeface="Roboto"/>
                <a:buChar char="●"/>
              </a:pPr>
              <a:r>
                <a:rPr lang="en" sz="1100">
                  <a:solidFill>
                    <a:srgbClr val="A72A1E"/>
                  </a:solidFill>
                  <a:latin typeface="Roboto"/>
                  <a:ea typeface="Roboto"/>
                  <a:cs typeface="Roboto"/>
                  <a:sym typeface="Roboto"/>
                </a:rPr>
                <a:t>Every code change is scanned for security vulnerabilities</a:t>
              </a:r>
              <a:endParaRPr sz="1100">
                <a:solidFill>
                  <a:srgbClr val="A72A1E"/>
                </a:solidFill>
                <a:latin typeface="Roboto"/>
                <a:ea typeface="Roboto"/>
                <a:cs typeface="Roboto"/>
                <a:sym typeface="Roboto"/>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57425" y="479550"/>
            <a:ext cx="4629150" cy="642938"/>
          </a:xfrm>
          <a:prstGeom prst="rect">
            <a:avLst/>
          </a:prstGeom>
        </p:spPr>
        <p:txBody>
          <a:bodyPr/>
          <a:lstStyle/>
          <a:p>
            <a:pPr>
              <a:spcBef>
                <a:spcPts val="0"/>
              </a:spcBef>
            </a:pPr>
            <a:r>
              <a:rPr lang="en-US" sz="7200" b="1" dirty="0">
                <a:solidFill>
                  <a:schemeClr val="bg1"/>
                </a:solidFill>
                <a:latin typeface="Calibri" panose="020F0502020204030204" pitchFamily="34" charset="0"/>
                <a:cs typeface="Calibri" panose="020F0502020204030204" pitchFamily="34" charset="0"/>
              </a:rPr>
              <a:t>Thank you!</a:t>
            </a:r>
            <a:br>
              <a:rPr lang="en-US" sz="7200" b="1" dirty="0">
                <a:solidFill>
                  <a:schemeClr val="bg1"/>
                </a:solidFill>
                <a:latin typeface="Calibri" panose="020F0502020204030204" pitchFamily="34" charset="0"/>
                <a:cs typeface="Calibri" panose="020F0502020204030204" pitchFamily="34" charset="0"/>
              </a:rPr>
            </a:br>
            <a:r>
              <a:rPr lang="en-US" sz="7200" b="1" dirty="0">
                <a:solidFill>
                  <a:schemeClr val="bg1"/>
                </a:solidFill>
                <a:latin typeface="Calibri" panose="020F0502020204030204" pitchFamily="34" charset="0"/>
                <a:cs typeface="Calibri" panose="020F0502020204030204" pitchFamily="34" charset="0"/>
              </a:rPr>
              <a:t>Questions?</a:t>
            </a:r>
            <a:br>
              <a:rPr lang="en-US" sz="7200" b="1" dirty="0">
                <a:solidFill>
                  <a:schemeClr val="bg1"/>
                </a:solidFill>
                <a:latin typeface="Calibri" panose="020F0502020204030204" pitchFamily="34" charset="0"/>
                <a:cs typeface="Calibri" panose="020F0502020204030204" pitchFamily="34" charset="0"/>
              </a:rPr>
            </a:br>
            <a:br>
              <a:rPr lang="en-US" sz="4950" dirty="0">
                <a:solidFill>
                  <a:schemeClr val="bg1"/>
                </a:solidFill>
                <a:latin typeface="Calibri" panose="020F0502020204030204" pitchFamily="34" charset="0"/>
                <a:cs typeface="Calibri" panose="020F0502020204030204" pitchFamily="34" charset="0"/>
              </a:rPr>
            </a:br>
            <a:endParaRPr lang="en-US" sz="2100" dirty="0">
              <a:solidFill>
                <a:schemeClr val="bg1"/>
              </a:solidFill>
              <a:latin typeface="Calibri" panose="020F0502020204030204" pitchFamily="34" charset="0"/>
              <a:cs typeface="Calibri" panose="020F0502020204030204" pitchFamily="34" charset="0"/>
            </a:endParaRPr>
          </a:p>
        </p:txBody>
      </p:sp>
      <p:sp>
        <p:nvSpPr>
          <p:cNvPr id="3" name="Title 1"/>
          <p:cNvSpPr txBox="1">
            <a:spLocks/>
          </p:cNvSpPr>
          <p:nvPr/>
        </p:nvSpPr>
        <p:spPr>
          <a:xfrm>
            <a:off x="5531048" y="4179094"/>
            <a:ext cx="4629150" cy="6429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buClrTx/>
              <a:buFontTx/>
              <a:buNone/>
            </a:pPr>
            <a:r>
              <a:rPr lang="en-US" sz="1688" dirty="0" err="1">
                <a:solidFill>
                  <a:prstClr val="white"/>
                </a:solidFill>
                <a:latin typeface="Open Sans"/>
                <a:cs typeface="Open Sans"/>
              </a:rPr>
              <a:t>www.eifl.net</a:t>
            </a:r>
            <a:endParaRPr lang="en-US" sz="1688" dirty="0">
              <a:solidFill>
                <a:prstClr val="white"/>
              </a:solidFill>
              <a:latin typeface="Open Sans"/>
              <a:cs typeface="Open Sans"/>
            </a:endParaRPr>
          </a:p>
        </p:txBody>
      </p:sp>
      <p:sp>
        <p:nvSpPr>
          <p:cNvPr id="4" name="Title 1"/>
          <p:cNvSpPr txBox="1">
            <a:spLocks/>
          </p:cNvSpPr>
          <p:nvPr/>
        </p:nvSpPr>
        <p:spPr>
          <a:xfrm>
            <a:off x="2257425" y="2976058"/>
            <a:ext cx="4629150" cy="642938"/>
          </a:xfrm>
          <a:prstGeom prst="rect">
            <a:avLst/>
          </a:prstGeom>
        </p:spPr>
        <p:txBody>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spcBef>
                <a:spcPts val="0"/>
              </a:spcBef>
              <a:buClrTx/>
            </a:pPr>
            <a:r>
              <a:rPr lang="en-US" sz="2700" b="1" dirty="0">
                <a:solidFill>
                  <a:prstClr val="white"/>
                </a:solidFill>
                <a:cs typeface="Calibri" panose="020F0502020204030204" pitchFamily="34" charset="0"/>
              </a:rPr>
              <a:t>Contact:</a:t>
            </a:r>
            <a:r>
              <a:rPr lang="en-US" sz="2700" dirty="0">
                <a:solidFill>
                  <a:prstClr val="black"/>
                </a:solidFill>
              </a:rPr>
              <a:t> </a:t>
            </a:r>
            <a:r>
              <a:rPr lang="en-US" sz="2700" dirty="0">
                <a:solidFill>
                  <a:prstClr val="white"/>
                </a:solidFill>
              </a:rPr>
              <a:t>iryna.kuchma@eifl.net</a:t>
            </a:r>
          </a:p>
          <a:p>
            <a:pPr>
              <a:spcBef>
                <a:spcPts val="0"/>
              </a:spcBef>
              <a:buClrTx/>
            </a:pPr>
            <a:r>
              <a:rPr lang="en-US" sz="2700" dirty="0">
                <a:solidFill>
                  <a:prstClr val="white"/>
                </a:solidFill>
                <a:cs typeface="Calibri" panose="020F0502020204030204" pitchFamily="34" charset="0"/>
              </a:rPr>
              <a:t>@</a:t>
            </a:r>
            <a:r>
              <a:rPr lang="en-US" sz="2700" dirty="0" err="1">
                <a:solidFill>
                  <a:prstClr val="white"/>
                </a:solidFill>
                <a:cs typeface="Calibri" panose="020F0502020204030204" pitchFamily="34" charset="0"/>
              </a:rPr>
              <a:t>irynakuchma</a:t>
            </a:r>
            <a:br>
              <a:rPr lang="en-US" sz="4950" dirty="0">
                <a:solidFill>
                  <a:prstClr val="white"/>
                </a:solidFill>
                <a:cs typeface="Calibri" panose="020F0502020204030204" pitchFamily="34" charset="0"/>
              </a:rPr>
            </a:br>
            <a:br>
              <a:rPr lang="en-US" sz="4950" dirty="0">
                <a:solidFill>
                  <a:prstClr val="white"/>
                </a:solidFill>
                <a:cs typeface="Calibri" panose="020F0502020204030204" pitchFamily="34" charset="0"/>
              </a:rPr>
            </a:br>
            <a:endParaRPr lang="en-US" sz="2100" dirty="0">
              <a:solidFill>
                <a:prstClr val="white"/>
              </a:solidFill>
              <a:cs typeface="Calibri" panose="020F0502020204030204" pitchFamily="34" charset="0"/>
            </a:endParaRPr>
          </a:p>
        </p:txBody>
      </p:sp>
    </p:spTree>
    <p:extLst>
      <p:ext uri="{BB962C8B-B14F-4D97-AF65-F5344CB8AC3E}">
        <p14:creationId xmlns:p14="http://schemas.microsoft.com/office/powerpoint/2010/main" val="1037261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p:nvPr/>
        </p:nvSpPr>
        <p:spPr>
          <a:xfrm>
            <a:off x="469325" y="298275"/>
            <a:ext cx="8394000" cy="427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b="1">
                <a:solidFill>
                  <a:srgbClr val="D9D9D9"/>
                </a:solidFill>
                <a:latin typeface="Verdana"/>
                <a:ea typeface="Verdana"/>
                <a:cs typeface="Verdana"/>
                <a:sym typeface="Verdana"/>
              </a:rPr>
              <a:t>7.x Releases (so far)</a:t>
            </a:r>
            <a:endParaRPr sz="2800" b="1">
              <a:solidFill>
                <a:srgbClr val="D9D9D9"/>
              </a:solidFill>
              <a:latin typeface="Verdana"/>
              <a:ea typeface="Verdana"/>
              <a:cs typeface="Verdana"/>
              <a:sym typeface="Verdana"/>
            </a:endParaRPr>
          </a:p>
          <a:p>
            <a:pPr marL="457200" lvl="0" indent="-349250" algn="l" rtl="0">
              <a:lnSpc>
                <a:spcPct val="115000"/>
              </a:lnSpc>
              <a:spcBef>
                <a:spcPts val="1600"/>
              </a:spcBef>
              <a:spcAft>
                <a:spcPts val="0"/>
              </a:spcAft>
              <a:buClr>
                <a:srgbClr val="D9D9D9"/>
              </a:buClr>
              <a:buSzPts val="1900"/>
              <a:buFont typeface="Proxima Nova"/>
              <a:buChar char="★"/>
            </a:pPr>
            <a:r>
              <a:rPr lang="en" sz="1900" u="sng">
                <a:solidFill>
                  <a:schemeClr val="hlink"/>
                </a:solidFill>
                <a:latin typeface="Proxima Nova"/>
                <a:ea typeface="Proxima Nova"/>
                <a:cs typeface="Proxima Nova"/>
                <a:sym typeface="Proxima Nova"/>
                <a:hlinkClick r:id="rId3"/>
              </a:rPr>
              <a:t>7.0 (Aug 2021)</a:t>
            </a:r>
            <a:endParaRPr sz="1900">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i="1">
                <a:solidFill>
                  <a:srgbClr val="D9D9D9"/>
                </a:solidFill>
                <a:latin typeface="Proxima Nova"/>
                <a:ea typeface="Proxima Nova"/>
                <a:cs typeface="Proxima Nova"/>
                <a:sym typeface="Proxima Nova"/>
              </a:rPr>
              <a:t>New User Interface (redesigned search, deposit, admin tools)</a:t>
            </a:r>
            <a:endParaRPr sz="1700" i="1">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i="1">
                <a:solidFill>
                  <a:srgbClr val="D9D9D9"/>
                </a:solidFill>
                <a:latin typeface="Proxima Nova"/>
                <a:ea typeface="Proxima Nova"/>
                <a:cs typeface="Proxima Nova"/>
                <a:sym typeface="Proxima Nova"/>
              </a:rPr>
              <a:t>New REST API (all data/features available for integrations)</a:t>
            </a:r>
            <a:endParaRPr sz="1700" i="1">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i="1">
                <a:solidFill>
                  <a:srgbClr val="D9D9D9"/>
                </a:solidFill>
                <a:latin typeface="Proxima Nova"/>
                <a:ea typeface="Proxima Nova"/>
                <a:cs typeface="Proxima Nova"/>
                <a:sym typeface="Proxima Nova"/>
              </a:rPr>
              <a:t>OpenAIRE v4 support</a:t>
            </a:r>
            <a:endParaRPr sz="1700" i="1">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i="1">
                <a:solidFill>
                  <a:srgbClr val="D9D9D9"/>
                </a:solidFill>
                <a:latin typeface="Proxima Nova"/>
                <a:ea typeface="Proxima Nova"/>
                <a:cs typeface="Proxima Nova"/>
                <a:sym typeface="Proxima Nova"/>
              </a:rPr>
              <a:t>Configurable Entities (Person, Project, Publication, etc.)</a:t>
            </a:r>
            <a:endParaRPr sz="1700" i="1">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u="sng">
                <a:solidFill>
                  <a:schemeClr val="hlink"/>
                </a:solidFill>
                <a:latin typeface="Proxima Nova"/>
                <a:ea typeface="Proxima Nova"/>
                <a:cs typeface="Proxima Nova"/>
                <a:sym typeface="Proxima Nova"/>
                <a:hlinkClick r:id="rId4"/>
              </a:rPr>
              <a:t>7.1 (Nov 2021)</a:t>
            </a:r>
            <a:endParaRPr sz="1900">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i="1">
                <a:solidFill>
                  <a:srgbClr val="D9D9D9"/>
                </a:solidFill>
                <a:latin typeface="Proxima Nova"/>
                <a:ea typeface="Proxima Nova"/>
                <a:cs typeface="Proxima Nova"/>
                <a:sym typeface="Proxima Nova"/>
              </a:rPr>
              <a:t>IIIF Support</a:t>
            </a:r>
            <a:r>
              <a:rPr lang="en" sz="1700">
                <a:solidFill>
                  <a:srgbClr val="D9D9D9"/>
                </a:solidFill>
                <a:latin typeface="Proxima Nova"/>
                <a:ea typeface="Proxima Nova"/>
                <a:cs typeface="Proxima Nova"/>
                <a:sym typeface="Proxima Nova"/>
              </a:rPr>
              <a:t>, Request a Copy, Item Versioning, OAI Harvesting</a:t>
            </a:r>
            <a:endParaRPr sz="17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u="sng">
                <a:solidFill>
                  <a:schemeClr val="hlink"/>
                </a:solidFill>
                <a:latin typeface="Proxima Nova"/>
                <a:ea typeface="Proxima Nova"/>
                <a:cs typeface="Proxima Nova"/>
                <a:sym typeface="Proxima Nova"/>
                <a:hlinkClick r:id="rId5"/>
              </a:rPr>
              <a:t>7.2 (Feb 2022)</a:t>
            </a:r>
            <a:endParaRPr sz="1900">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i="1">
                <a:solidFill>
                  <a:srgbClr val="D9D9D9"/>
                </a:solidFill>
                <a:latin typeface="Proxima Nova"/>
                <a:ea typeface="Proxima Nova"/>
                <a:cs typeface="Proxima Nova"/>
                <a:sym typeface="Proxima Nova"/>
              </a:rPr>
              <a:t>Runtime configs for User Interface</a:t>
            </a:r>
            <a:r>
              <a:rPr lang="en" sz="1700">
                <a:solidFill>
                  <a:srgbClr val="D9D9D9"/>
                </a:solidFill>
                <a:latin typeface="Proxima Nova"/>
                <a:ea typeface="Proxima Nova"/>
                <a:cs typeface="Proxima Nova"/>
                <a:sym typeface="Proxima Nova"/>
              </a:rPr>
              <a:t>, Item Embargos, Feedback form,</a:t>
            </a:r>
            <a:r>
              <a:rPr lang="en" sz="1700" i="1">
                <a:solidFill>
                  <a:srgbClr val="D9D9D9"/>
                </a:solidFill>
                <a:latin typeface="Proxima Nova"/>
                <a:ea typeface="Proxima Nova"/>
                <a:cs typeface="Proxima Nova"/>
                <a:sym typeface="Proxima Nova"/>
              </a:rPr>
              <a:t> OpenID Connect Auth</a:t>
            </a:r>
            <a:endParaRPr sz="1700" i="1">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u="sng">
                <a:solidFill>
                  <a:schemeClr val="hlink"/>
                </a:solidFill>
                <a:latin typeface="Proxima Nova"/>
                <a:ea typeface="Proxima Nova"/>
                <a:cs typeface="Proxima Nova"/>
                <a:sym typeface="Proxima Nova"/>
                <a:hlinkClick r:id="rId6"/>
              </a:rPr>
              <a:t>7.3 (June 2022)</a:t>
            </a:r>
            <a:endParaRPr sz="1900">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a:solidFill>
                  <a:srgbClr val="D9D9D9"/>
                </a:solidFill>
                <a:latin typeface="Proxima Nova"/>
                <a:ea typeface="Proxima Nova"/>
                <a:cs typeface="Proxima Nova"/>
                <a:sym typeface="Proxima Nova"/>
              </a:rPr>
              <a:t>ORCID, Importing data from 9 new sources, Versioning of Entities, Control Panel, Sherpa/Romeo, type-based submission, RSS, etc..</a:t>
            </a:r>
            <a:endParaRPr sz="1700">
              <a:solidFill>
                <a:srgbClr val="D9D9D9"/>
              </a:solidFill>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0"/>
          <p:cNvSpPr txBox="1">
            <a:spLocks noGrp="1"/>
          </p:cNvSpPr>
          <p:nvPr>
            <p:ph type="title" idx="4294967295"/>
          </p:nvPr>
        </p:nvSpPr>
        <p:spPr>
          <a:xfrm>
            <a:off x="685800" y="457200"/>
            <a:ext cx="77724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What’s new in 7.3?</a:t>
            </a:r>
            <a:endParaRPr/>
          </a:p>
        </p:txBody>
      </p:sp>
      <p:pic>
        <p:nvPicPr>
          <p:cNvPr id="176" name="Google Shape;176;p20" descr="1. Png Master File.png"/>
          <p:cNvPicPr preferRelativeResize="0"/>
          <p:nvPr/>
        </p:nvPicPr>
        <p:blipFill rotWithShape="1">
          <a:blip r:embed="rId3">
            <a:alphaModFix/>
          </a:blip>
          <a:srcRect b="43715"/>
          <a:stretch/>
        </p:blipFill>
        <p:spPr>
          <a:xfrm>
            <a:off x="945813" y="1401775"/>
            <a:ext cx="7252375" cy="29495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1"/>
          <p:cNvSpPr txBox="1"/>
          <p:nvPr/>
        </p:nvSpPr>
        <p:spPr>
          <a:xfrm>
            <a:off x="469325" y="298275"/>
            <a:ext cx="8615700" cy="427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b="1">
                <a:solidFill>
                  <a:srgbClr val="D9D9D9"/>
                </a:solidFill>
                <a:latin typeface="Verdana"/>
                <a:ea typeface="Verdana"/>
                <a:cs typeface="Verdana"/>
                <a:sym typeface="Verdana"/>
              </a:rPr>
              <a:t>7.3 </a:t>
            </a:r>
            <a:r>
              <a:rPr lang="en" sz="2800" b="1" i="1">
                <a:solidFill>
                  <a:srgbClr val="D9D9D9"/>
                </a:solidFill>
                <a:latin typeface="Verdana"/>
                <a:ea typeface="Verdana"/>
                <a:cs typeface="Verdana"/>
                <a:sym typeface="Verdana"/>
              </a:rPr>
              <a:t>New</a:t>
            </a:r>
            <a:r>
              <a:rPr lang="en" sz="2800" b="1">
                <a:solidFill>
                  <a:srgbClr val="D9D9D9"/>
                </a:solidFill>
                <a:latin typeface="Verdana"/>
                <a:ea typeface="Verdana"/>
                <a:cs typeface="Verdana"/>
                <a:sym typeface="Verdana"/>
              </a:rPr>
              <a:t> Features</a:t>
            </a:r>
            <a:endParaRPr sz="2800" b="1">
              <a:solidFill>
                <a:srgbClr val="D9D9D9"/>
              </a:solidFill>
              <a:latin typeface="Verdana"/>
              <a:ea typeface="Verdana"/>
              <a:cs typeface="Verdana"/>
              <a:sym typeface="Verdana"/>
            </a:endParaRPr>
          </a:p>
          <a:p>
            <a:pPr marL="457200" lvl="0" indent="-349250" algn="l" rtl="0">
              <a:lnSpc>
                <a:spcPct val="115000"/>
              </a:lnSpc>
              <a:spcBef>
                <a:spcPts val="160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ORCID authentication &amp; sync to Researcher Profile</a:t>
            </a:r>
            <a:endParaRPr sz="1900">
              <a:solidFill>
                <a:srgbClr val="D9D9D9"/>
              </a:solidFill>
              <a:latin typeface="Proxima Nova"/>
              <a:ea typeface="Proxima Nova"/>
              <a:cs typeface="Proxima Nova"/>
              <a:sym typeface="Proxima Nova"/>
            </a:endParaRPr>
          </a:p>
          <a:p>
            <a:pPr marL="914400" lvl="1" indent="-330200" algn="l" rtl="0">
              <a:lnSpc>
                <a:spcPct val="115000"/>
              </a:lnSpc>
              <a:spcBef>
                <a:spcPts val="0"/>
              </a:spcBef>
              <a:spcAft>
                <a:spcPts val="0"/>
              </a:spcAft>
              <a:buClr>
                <a:srgbClr val="D9D9D9"/>
              </a:buClr>
              <a:buSzPts val="1600"/>
              <a:buFont typeface="Proxima Nova"/>
              <a:buChar char="○"/>
            </a:pPr>
            <a:r>
              <a:rPr lang="en" sz="1600">
                <a:solidFill>
                  <a:srgbClr val="D9D9D9"/>
                </a:solidFill>
                <a:latin typeface="Proxima Nova"/>
                <a:ea typeface="Proxima Nova"/>
                <a:cs typeface="Proxima Nova"/>
                <a:sym typeface="Proxima Nova"/>
              </a:rPr>
              <a:t>Login via ORCID &amp; easily create/claim a Researcher Profile page in DSpace</a:t>
            </a:r>
            <a:endParaRPr sz="1600">
              <a:solidFill>
                <a:srgbClr val="D9D9D9"/>
              </a:solidFill>
              <a:latin typeface="Proxima Nova"/>
              <a:ea typeface="Proxima Nova"/>
              <a:cs typeface="Proxima Nova"/>
              <a:sym typeface="Proxima Nova"/>
            </a:endParaRPr>
          </a:p>
          <a:p>
            <a:pPr marL="914400" lvl="1" indent="-330200" algn="l" rtl="0">
              <a:lnSpc>
                <a:spcPct val="115000"/>
              </a:lnSpc>
              <a:spcBef>
                <a:spcPts val="0"/>
              </a:spcBef>
              <a:spcAft>
                <a:spcPts val="0"/>
              </a:spcAft>
              <a:buClr>
                <a:srgbClr val="D9D9D9"/>
              </a:buClr>
              <a:buSzPts val="1600"/>
              <a:buFont typeface="Proxima Nova"/>
              <a:buChar char="○"/>
            </a:pPr>
            <a:r>
              <a:rPr lang="en" sz="1600">
                <a:solidFill>
                  <a:srgbClr val="D9D9D9"/>
                </a:solidFill>
                <a:latin typeface="Proxima Nova"/>
                <a:ea typeface="Proxima Nova"/>
                <a:cs typeface="Proxima Nova"/>
                <a:sym typeface="Proxima Nova"/>
              </a:rPr>
              <a:t>Optionally, sync your Profile (and linked Publications) with your ORCID account.</a:t>
            </a:r>
            <a:endParaRPr sz="16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Admin Control Panel</a:t>
            </a:r>
            <a:endParaRPr sz="1900">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a:solidFill>
                  <a:srgbClr val="D9D9D9"/>
                </a:solidFill>
                <a:latin typeface="Proxima Nova"/>
                <a:ea typeface="Proxima Nova"/>
                <a:cs typeface="Proxima Nova"/>
                <a:sym typeface="Proxima Nova"/>
              </a:rPr>
              <a:t>“Health” panel checks DSpace &amp; reports if any parts are not functioning</a:t>
            </a:r>
            <a:endParaRPr sz="17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Import content from any of the following systems</a:t>
            </a:r>
            <a:endParaRPr sz="1900">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a:solidFill>
                  <a:srgbClr val="D9D9D9"/>
                </a:solidFill>
                <a:latin typeface="Proxima Nova"/>
                <a:ea typeface="Proxima Nova"/>
                <a:cs typeface="Proxima Nova"/>
                <a:sym typeface="Proxima Nova"/>
              </a:rPr>
              <a:t>CrossRef, Scopus, CiNii, Web of Science, NASA Astrophysics Data Systems (ADS), VuFind.org, PubMed Europe, SciELO.org, European Patent Office (EPO)</a:t>
            </a:r>
            <a:endParaRPr sz="17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Configurable Entities support Item Versioning</a:t>
            </a:r>
            <a:endParaRPr sz="1900">
              <a:solidFill>
                <a:srgbClr val="D9D9D9"/>
              </a:solidFill>
              <a:latin typeface="Proxima Nova"/>
              <a:ea typeface="Proxima Nova"/>
              <a:cs typeface="Proxima Nova"/>
              <a:sym typeface="Proxima Nova"/>
            </a:endParaRPr>
          </a:p>
          <a:p>
            <a:pPr marL="914400" lvl="1" indent="-336550" algn="l" rtl="0">
              <a:lnSpc>
                <a:spcPct val="115000"/>
              </a:lnSpc>
              <a:spcBef>
                <a:spcPts val="0"/>
              </a:spcBef>
              <a:spcAft>
                <a:spcPts val="0"/>
              </a:spcAft>
              <a:buClr>
                <a:srgbClr val="D9D9D9"/>
              </a:buClr>
              <a:buSzPts val="1700"/>
              <a:buFont typeface="Proxima Nova"/>
              <a:buChar char="○"/>
            </a:pPr>
            <a:r>
              <a:rPr lang="en" sz="1700">
                <a:solidFill>
                  <a:srgbClr val="D9D9D9"/>
                </a:solidFill>
                <a:latin typeface="Proxima Nova"/>
                <a:ea typeface="Proxima Nova"/>
                <a:cs typeface="Proxima Nova"/>
                <a:sym typeface="Proxima Nova"/>
              </a:rPr>
              <a:t>New version of an entity retains its relationships. Old version’s relationships become “static”.</a:t>
            </a:r>
            <a:endParaRPr sz="17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Performance improvements: initial UI page load is much quicker!</a:t>
            </a:r>
            <a:endParaRPr sz="1900">
              <a:solidFill>
                <a:srgbClr val="D9D9D9"/>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2"/>
          <p:cNvSpPr txBox="1"/>
          <p:nvPr/>
        </p:nvSpPr>
        <p:spPr>
          <a:xfrm>
            <a:off x="469325" y="298275"/>
            <a:ext cx="8615700" cy="427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b="1">
                <a:solidFill>
                  <a:srgbClr val="D9D9D9"/>
                </a:solidFill>
                <a:latin typeface="Verdana"/>
                <a:ea typeface="Verdana"/>
                <a:cs typeface="Verdana"/>
                <a:sym typeface="Verdana"/>
              </a:rPr>
              <a:t>7.3 Migrated Features (from 6.x)</a:t>
            </a:r>
            <a:endParaRPr sz="2800" b="1">
              <a:solidFill>
                <a:srgbClr val="D9D9D9"/>
              </a:solidFill>
              <a:latin typeface="Verdana"/>
              <a:ea typeface="Verdana"/>
              <a:cs typeface="Verdana"/>
              <a:sym typeface="Verdana"/>
            </a:endParaRPr>
          </a:p>
          <a:p>
            <a:pPr marL="0" lvl="0" indent="0" algn="l" rtl="0">
              <a:lnSpc>
                <a:spcPct val="115000"/>
              </a:lnSpc>
              <a:spcBef>
                <a:spcPts val="1600"/>
              </a:spcBef>
              <a:spcAft>
                <a:spcPts val="0"/>
              </a:spcAft>
              <a:buNone/>
            </a:pPr>
            <a:r>
              <a:rPr lang="en" sz="1500" i="1">
                <a:solidFill>
                  <a:srgbClr val="D9D9D9"/>
                </a:solidFill>
                <a:latin typeface="Verdana"/>
                <a:ea typeface="Verdana"/>
                <a:cs typeface="Verdana"/>
                <a:sym typeface="Verdana"/>
              </a:rPr>
              <a:t>These are new to 7.x, but existed (in a similar form) in 6.x or below.</a:t>
            </a:r>
            <a:endParaRPr sz="1500" i="1">
              <a:solidFill>
                <a:srgbClr val="D9D9D9"/>
              </a:solidFill>
              <a:latin typeface="Verdana"/>
              <a:ea typeface="Verdana"/>
              <a:cs typeface="Verdana"/>
              <a:sym typeface="Verdana"/>
            </a:endParaRPr>
          </a:p>
          <a:p>
            <a:pPr marL="457200" lvl="0" indent="-349250" algn="l" rtl="0">
              <a:lnSpc>
                <a:spcPct val="115000"/>
              </a:lnSpc>
              <a:spcBef>
                <a:spcPts val="160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Preview / validate a batch metadata CSV’s changes during upload</a:t>
            </a:r>
            <a:endParaRPr sz="19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Submission forms support SHERPA/RoMEO publisher policies (ISSN lookup)</a:t>
            </a:r>
            <a:endParaRPr sz="19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Submission forms support type-based fields</a:t>
            </a:r>
            <a:endParaRPr sz="19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Preview an item during workflow approval</a:t>
            </a:r>
            <a:endParaRPr sz="19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RSS/Atom feeds for Site and every Community/Collection</a:t>
            </a:r>
            <a:endParaRPr sz="1900">
              <a:solidFill>
                <a:srgbClr val="D9D9D9"/>
              </a:solidFill>
              <a:latin typeface="Proxima Nova"/>
              <a:ea typeface="Proxima Nova"/>
              <a:cs typeface="Proxima Nova"/>
              <a:sym typeface="Proxima Nova"/>
            </a:endParaRPr>
          </a:p>
          <a:p>
            <a:pPr marL="457200" lvl="0" indent="-349250" algn="l" rtl="0">
              <a:lnSpc>
                <a:spcPct val="115000"/>
              </a:lnSpc>
              <a:spcBef>
                <a:spcPts val="0"/>
              </a:spcBef>
              <a:spcAft>
                <a:spcPts val="0"/>
              </a:spcAft>
              <a:buClr>
                <a:srgbClr val="D9D9D9"/>
              </a:buClr>
              <a:buSzPts val="1900"/>
              <a:buFont typeface="Proxima Nova"/>
              <a:buChar char="➔"/>
            </a:pPr>
            <a:r>
              <a:rPr lang="en" sz="1900">
                <a:solidFill>
                  <a:srgbClr val="D9D9D9"/>
                </a:solidFill>
                <a:latin typeface="Proxima Nova"/>
                <a:ea typeface="Proxima Nova"/>
                <a:cs typeface="Proxima Nova"/>
                <a:sym typeface="Proxima Nova"/>
              </a:rPr>
              <a:t>Withdrawn items now have a tombstone page</a:t>
            </a:r>
            <a:endParaRPr sz="1900">
              <a:solidFill>
                <a:srgbClr val="D9D9D9"/>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3"/>
          <p:cNvPicPr preferRelativeResize="0"/>
          <p:nvPr/>
        </p:nvPicPr>
        <p:blipFill>
          <a:blip r:embed="rId3">
            <a:alphaModFix/>
          </a:blip>
          <a:stretch>
            <a:fillRect/>
          </a:stretch>
        </p:blipFill>
        <p:spPr>
          <a:xfrm>
            <a:off x="457200" y="152400"/>
            <a:ext cx="8141993" cy="4838701"/>
          </a:xfrm>
          <a:prstGeom prst="rect">
            <a:avLst/>
          </a:prstGeom>
          <a:noFill/>
          <a:ln>
            <a:noFill/>
          </a:ln>
        </p:spPr>
      </p:pic>
      <p:sp>
        <p:nvSpPr>
          <p:cNvPr id="192" name="Google Shape;192;p23"/>
          <p:cNvSpPr/>
          <p:nvPr/>
        </p:nvSpPr>
        <p:spPr>
          <a:xfrm>
            <a:off x="65650" y="0"/>
            <a:ext cx="4402800" cy="485100"/>
          </a:xfrm>
          <a:prstGeom prst="roundRect">
            <a:avLst>
              <a:gd name="adj" fmla="val 23682"/>
            </a:avLst>
          </a:prstGeom>
          <a:solidFill>
            <a:srgbClr val="AAADCA"/>
          </a:solid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Verdana"/>
                <a:ea typeface="Verdana"/>
                <a:cs typeface="Verdana"/>
                <a:sym typeface="Verdana"/>
              </a:rPr>
              <a:t>ORCID Authentication &amp; Researcher Profile</a:t>
            </a:r>
            <a:endParaRPr sz="1200" b="1">
              <a:latin typeface="Verdana"/>
              <a:ea typeface="Verdana"/>
              <a:cs typeface="Verdana"/>
              <a:sym typeface="Verdana"/>
            </a:endParaRPr>
          </a:p>
          <a:p>
            <a:pPr marL="0" lvl="0" indent="0" algn="ctr" rtl="0">
              <a:spcBef>
                <a:spcPts val="0"/>
              </a:spcBef>
              <a:spcAft>
                <a:spcPts val="0"/>
              </a:spcAft>
              <a:buNone/>
            </a:pPr>
            <a:r>
              <a:rPr lang="en" sz="1000" b="1" i="1">
                <a:latin typeface="Verdana"/>
                <a:ea typeface="Verdana"/>
                <a:cs typeface="Verdana"/>
                <a:sym typeface="Verdana"/>
              </a:rPr>
              <a:t>Login using ORCID and sync your info to a DSpace profile.</a:t>
            </a:r>
            <a:endParaRPr sz="1000" b="1" i="1">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4"/>
          <p:cNvPicPr preferRelativeResize="0"/>
          <p:nvPr/>
        </p:nvPicPr>
        <p:blipFill>
          <a:blip r:embed="rId3">
            <a:alphaModFix/>
          </a:blip>
          <a:stretch>
            <a:fillRect/>
          </a:stretch>
        </p:blipFill>
        <p:spPr>
          <a:xfrm>
            <a:off x="383550" y="70375"/>
            <a:ext cx="8324825" cy="4957025"/>
          </a:xfrm>
          <a:prstGeom prst="rect">
            <a:avLst/>
          </a:prstGeom>
          <a:noFill/>
          <a:ln>
            <a:noFill/>
          </a:ln>
        </p:spPr>
      </p:pic>
      <p:sp>
        <p:nvSpPr>
          <p:cNvPr id="198" name="Google Shape;198;p24"/>
          <p:cNvSpPr/>
          <p:nvPr/>
        </p:nvSpPr>
        <p:spPr>
          <a:xfrm>
            <a:off x="65650" y="0"/>
            <a:ext cx="3330900" cy="485100"/>
          </a:xfrm>
          <a:prstGeom prst="roundRect">
            <a:avLst>
              <a:gd name="adj" fmla="val 23682"/>
            </a:avLst>
          </a:prstGeom>
          <a:solidFill>
            <a:srgbClr val="AAADCA"/>
          </a:solidFill>
          <a:ln w="9525"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Verdana"/>
                <a:ea typeface="Verdana"/>
                <a:cs typeface="Verdana"/>
                <a:sym typeface="Verdana"/>
              </a:rPr>
              <a:t>Admin Control Panel - “Health”</a:t>
            </a:r>
            <a:endParaRPr sz="1200" b="1">
              <a:latin typeface="Verdana"/>
              <a:ea typeface="Verdana"/>
              <a:cs typeface="Verdana"/>
              <a:sym typeface="Verdana"/>
            </a:endParaRPr>
          </a:p>
          <a:p>
            <a:pPr marL="0" lvl="0" indent="0" algn="ctr" rtl="0">
              <a:spcBef>
                <a:spcPts val="0"/>
              </a:spcBef>
              <a:spcAft>
                <a:spcPts val="0"/>
              </a:spcAft>
              <a:buNone/>
            </a:pPr>
            <a:r>
              <a:rPr lang="en" sz="1000" b="1" i="1">
                <a:latin typeface="Verdana"/>
                <a:ea typeface="Verdana"/>
                <a:cs typeface="Verdana"/>
                <a:sym typeface="Verdana"/>
              </a:rPr>
              <a:t>Diagnose possible issues in your DSpace.</a:t>
            </a:r>
            <a:endParaRPr sz="1000" b="1" i="1">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Custom 4">
      <a:dk1>
        <a:srgbClr val="000000"/>
      </a:dk1>
      <a:lt1>
        <a:srgbClr val="FFFFFF"/>
      </a:lt1>
      <a:dk2>
        <a:srgbClr val="282828"/>
      </a:dk2>
      <a:lt2>
        <a:srgbClr val="D4D4D4"/>
      </a:lt2>
      <a:accent1>
        <a:srgbClr val="A6A6A6"/>
      </a:accent1>
      <a:accent2>
        <a:srgbClr val="7E7E7E"/>
      </a:accent2>
      <a:accent3>
        <a:srgbClr val="595959"/>
      </a:accent3>
      <a:accent4>
        <a:srgbClr val="404040"/>
      </a:accent4>
      <a:accent5>
        <a:srgbClr val="262626"/>
      </a:accent5>
      <a:accent6>
        <a:srgbClr val="12BCE7"/>
      </a:accent6>
      <a:hlink>
        <a:srgbClr val="0DB9E6"/>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TotalTime>
  <Words>1615</Words>
  <Application>Microsoft Macintosh PowerPoint</Application>
  <PresentationFormat>On-screen Show (16:9)</PresentationFormat>
  <Paragraphs>144</Paragraphs>
  <Slides>30</Slides>
  <Notes>18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30</vt:i4>
      </vt:variant>
    </vt:vector>
  </HeadingPairs>
  <TitlesOfParts>
    <vt:vector size="45" baseType="lpstr">
      <vt:lpstr>Roboto Medium</vt:lpstr>
      <vt:lpstr>Open Sans</vt:lpstr>
      <vt:lpstr>Proxima Nova</vt:lpstr>
      <vt:lpstr>Times</vt:lpstr>
      <vt:lpstr>Calibri</vt:lpstr>
      <vt:lpstr>Liberation Serif</vt:lpstr>
      <vt:lpstr>Arial</vt:lpstr>
      <vt:lpstr>Questrial</vt:lpstr>
      <vt:lpstr>Roboto</vt:lpstr>
      <vt:lpstr>Roboto Thin</vt:lpstr>
      <vt:lpstr>Verdana</vt:lpstr>
      <vt:lpstr>Blank Presentation</vt:lpstr>
      <vt:lpstr>3_Custom Design</vt:lpstr>
      <vt:lpstr>Blank</vt:lpstr>
      <vt:lpstr>4_Custom Design</vt:lpstr>
      <vt:lpstr>DSpace 7 overview &amp; resources</vt:lpstr>
      <vt:lpstr>Reusing slides from DSpace 7 Q&amp;A Webinar</vt:lpstr>
      <vt:lpstr>Why DSpace 7?</vt:lpstr>
      <vt:lpstr>PowerPoint Presentation</vt:lpstr>
      <vt:lpstr>What’s new in 7.3?</vt:lpstr>
      <vt:lpstr>PowerPoint Presentation</vt:lpstr>
      <vt:lpstr>PowerPoint Presentation</vt:lpstr>
      <vt:lpstr>PowerPoint Presentation</vt:lpstr>
      <vt:lpstr>PowerPoint Presentation</vt:lpstr>
      <vt:lpstr>PowerPoint Presentation</vt:lpstr>
      <vt:lpstr>PowerPoint Presentation</vt:lpstr>
      <vt:lpstr>Who is developing/building 7.x?</vt:lpstr>
      <vt:lpstr>Who is developing/building 7.x?</vt:lpstr>
      <vt:lpstr>How do you decide what is in each 7.x release?</vt:lpstr>
      <vt:lpstr>How do you decide what is in each 7.x release?</vt:lpstr>
      <vt:lpstr>What’s coming in 7.4? </vt:lpstr>
      <vt:lpstr>7.4 Release Plan</vt:lpstr>
      <vt:lpstr>7.x releases in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I help?</vt:lpstr>
      <vt:lpstr>Thank you!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DSpace 7 Q&amp;A Webinar</dc:title>
  <dc:creator>Iryna Kuchma</dc:creator>
  <cp:lastModifiedBy>Jean Fairbairn</cp:lastModifiedBy>
  <cp:revision>30</cp:revision>
  <dcterms:modified xsi:type="dcterms:W3CDTF">2022-10-11T08:58:21Z</dcterms:modified>
</cp:coreProperties>
</file>