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556" r:id="rId2"/>
    <p:sldId id="557" r:id="rId3"/>
    <p:sldId id="558" r:id="rId4"/>
    <p:sldId id="578" r:id="rId5"/>
    <p:sldId id="559" r:id="rId6"/>
    <p:sldId id="560" r:id="rId7"/>
    <p:sldId id="562" r:id="rId8"/>
    <p:sldId id="564" r:id="rId9"/>
    <p:sldId id="565" r:id="rId10"/>
    <p:sldId id="566" r:id="rId11"/>
    <p:sldId id="567" r:id="rId12"/>
    <p:sldId id="568" r:id="rId13"/>
    <p:sldId id="569" r:id="rId14"/>
    <p:sldId id="570" r:id="rId15"/>
    <p:sldId id="571" r:id="rId16"/>
    <p:sldId id="572" r:id="rId17"/>
    <p:sldId id="573" r:id="rId18"/>
    <p:sldId id="574" r:id="rId19"/>
    <p:sldId id="575" r:id="rId20"/>
    <p:sldId id="514" r:id="rId21"/>
    <p:sldId id="516" r:id="rId22"/>
    <p:sldId id="517" r:id="rId23"/>
    <p:sldId id="518" r:id="rId24"/>
    <p:sldId id="519" r:id="rId25"/>
    <p:sldId id="520" r:id="rId26"/>
    <p:sldId id="521" r:id="rId27"/>
    <p:sldId id="523" r:id="rId28"/>
    <p:sldId id="524" r:id="rId29"/>
    <p:sldId id="525" r:id="rId30"/>
    <p:sldId id="549" r:id="rId31"/>
    <p:sldId id="548" r:id="rId32"/>
    <p:sldId id="530" r:id="rId33"/>
    <p:sldId id="545" r:id="rId34"/>
    <p:sldId id="526" r:id="rId35"/>
    <p:sldId id="527" r:id="rId36"/>
    <p:sldId id="528" r:id="rId37"/>
    <p:sldId id="579" r:id="rId38"/>
    <p:sldId id="580" r:id="rId39"/>
    <p:sldId id="582" r:id="rId40"/>
    <p:sldId id="583" r:id="rId41"/>
    <p:sldId id="576" r:id="rId42"/>
    <p:sldId id="5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2BB"/>
    <a:srgbClr val="051B3F"/>
    <a:srgbClr val="24303B"/>
    <a:srgbClr val="D6EEEC"/>
    <a:srgbClr val="D7D1CC"/>
    <a:srgbClr val="EE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34" autoAdjust="0"/>
    <p:restoredTop sz="94660"/>
  </p:normalViewPr>
  <p:slideViewPr>
    <p:cSldViewPr showGuides="1">
      <p:cViewPr varScale="1">
        <p:scale>
          <a:sx n="74" d="100"/>
          <a:sy n="74" d="100"/>
        </p:scale>
        <p:origin x="492" y="72"/>
      </p:cViewPr>
      <p:guideLst>
        <p:guide orient="horz" pos="3861"/>
        <p:guide pos="782"/>
        <p:guide orient="horz" pos="1083"/>
      </p:guideLst>
    </p:cSldViewPr>
  </p:slideViewPr>
  <p:notesTextViewPr>
    <p:cViewPr>
      <p:scale>
        <a:sx n="1" d="1"/>
        <a:sy n="1" d="1"/>
      </p:scale>
      <p:origin x="0" y="0"/>
    </p:cViewPr>
  </p:notesText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F5445-7F24-4070-AD3E-545E4FDD8C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BE1EE68-A122-4105-99A7-F6A627E57232}">
      <dgm:prSet custT="1"/>
      <dgm:spPr>
        <a:solidFill>
          <a:schemeClr val="accent3"/>
        </a:solidFill>
      </dgm:spPr>
      <dgm:t>
        <a:bodyPr/>
        <a:lstStyle/>
        <a:p>
          <a:pPr rtl="0"/>
          <a:r>
            <a:rPr lang="en-US" sz="1400" kern="1200" dirty="0" smtClean="0">
              <a:solidFill>
                <a:schemeClr val="bg1"/>
              </a:solidFill>
              <a:latin typeface="+mn-lt"/>
              <a:ea typeface="+mn-ea"/>
              <a:cs typeface="+mn-cs"/>
            </a:rPr>
            <a:t>30,000 Global Members – Experts in their respective fields</a:t>
          </a:r>
          <a:endParaRPr lang="en-GB" sz="1400" kern="1200" dirty="0">
            <a:solidFill>
              <a:schemeClr val="bg1"/>
            </a:solidFill>
            <a:latin typeface="+mn-lt"/>
            <a:ea typeface="+mn-ea"/>
            <a:cs typeface="+mn-cs"/>
          </a:endParaRPr>
        </a:p>
      </dgm:t>
    </dgm:pt>
    <dgm:pt modelId="{AE71D8E0-A475-4E2E-9C79-019EC24EF58A}" type="parTrans" cxnId="{3E6E8F83-0645-42FA-A40F-8930BD576ADA}">
      <dgm:prSet/>
      <dgm:spPr/>
      <dgm:t>
        <a:bodyPr/>
        <a:lstStyle/>
        <a:p>
          <a:endParaRPr lang="en-GB" sz="1400">
            <a:latin typeface="+mn-lt"/>
          </a:endParaRPr>
        </a:p>
      </dgm:t>
    </dgm:pt>
    <dgm:pt modelId="{B90FE815-8E59-4DD4-A2CD-9833873DB452}" type="sibTrans" cxnId="{3E6E8F83-0645-42FA-A40F-8930BD576ADA}">
      <dgm:prSet/>
      <dgm:spPr/>
      <dgm:t>
        <a:bodyPr/>
        <a:lstStyle/>
        <a:p>
          <a:endParaRPr lang="en-GB" sz="1400">
            <a:latin typeface="+mn-lt"/>
          </a:endParaRPr>
        </a:p>
      </dgm:t>
    </dgm:pt>
    <dgm:pt modelId="{7185BAF2-2155-4E29-9061-6BAC58C4D8CC}">
      <dgm:prSet custT="1"/>
      <dgm:spPr>
        <a:solidFill>
          <a:schemeClr val="accent1"/>
        </a:solidFill>
      </dgm:spPr>
      <dgm:t>
        <a:bodyPr/>
        <a:lstStyle/>
        <a:p>
          <a:pPr rtl="0"/>
          <a:r>
            <a:rPr lang="en-GB" sz="1400" dirty="0" smtClean="0">
              <a:solidFill>
                <a:schemeClr val="bg1"/>
              </a:solidFill>
              <a:latin typeface="+mn-lt"/>
            </a:rPr>
            <a:t>150 Countries Represented</a:t>
          </a:r>
          <a:endParaRPr lang="en-GB" sz="1400" dirty="0">
            <a:solidFill>
              <a:schemeClr val="bg1"/>
            </a:solidFill>
            <a:latin typeface="+mn-lt"/>
          </a:endParaRPr>
        </a:p>
      </dgm:t>
    </dgm:pt>
    <dgm:pt modelId="{708B84B8-9547-4AF8-9AF3-675378F91370}" type="parTrans" cxnId="{480B4F4C-2380-4A37-BE59-484BF02ACB08}">
      <dgm:prSet/>
      <dgm:spPr/>
      <dgm:t>
        <a:bodyPr/>
        <a:lstStyle/>
        <a:p>
          <a:endParaRPr lang="en-GB" sz="1400">
            <a:latin typeface="+mn-lt"/>
          </a:endParaRPr>
        </a:p>
      </dgm:t>
    </dgm:pt>
    <dgm:pt modelId="{519AE8B3-80A6-4F05-A084-CC3C1BAD553A}" type="sibTrans" cxnId="{480B4F4C-2380-4A37-BE59-484BF02ACB08}">
      <dgm:prSet/>
      <dgm:spPr/>
      <dgm:t>
        <a:bodyPr/>
        <a:lstStyle/>
        <a:p>
          <a:endParaRPr lang="en-GB" sz="1400">
            <a:latin typeface="+mn-lt"/>
          </a:endParaRPr>
        </a:p>
      </dgm:t>
    </dgm:pt>
    <dgm:pt modelId="{74C4915D-D87A-4CAE-BF1A-2D322D1F69E2}">
      <dgm:prSet custT="1"/>
      <dgm:spPr>
        <a:solidFill>
          <a:srgbClr val="92D050"/>
        </a:solidFill>
      </dgm:spPr>
      <dgm:t>
        <a:bodyPr/>
        <a:lstStyle/>
        <a:p>
          <a:pPr rtl="0"/>
          <a:r>
            <a:rPr lang="en-GB" sz="1400" dirty="0" smtClean="0">
              <a:latin typeface="+mn-lt"/>
            </a:rPr>
            <a:t>145 Main Technical Committees</a:t>
          </a:r>
        </a:p>
        <a:p>
          <a:pPr rtl="0"/>
          <a:r>
            <a:rPr lang="en-GB" sz="1100" dirty="0" smtClean="0">
              <a:latin typeface="+mn-lt"/>
            </a:rPr>
            <a:t>(2,000 subcommittees</a:t>
          </a:r>
          <a:r>
            <a:rPr lang="en-GB" sz="1400" dirty="0" smtClean="0">
              <a:latin typeface="+mn-lt"/>
            </a:rPr>
            <a:t>)</a:t>
          </a:r>
          <a:endParaRPr lang="en-GB" sz="1400" dirty="0">
            <a:latin typeface="+mn-lt"/>
          </a:endParaRPr>
        </a:p>
      </dgm:t>
    </dgm:pt>
    <dgm:pt modelId="{4E33C34D-3354-4965-8D22-7E495A5450BC}" type="parTrans" cxnId="{1110CFC7-C8C9-4450-8534-31EEBCABF131}">
      <dgm:prSet/>
      <dgm:spPr/>
      <dgm:t>
        <a:bodyPr/>
        <a:lstStyle/>
        <a:p>
          <a:endParaRPr lang="en-GB" sz="1400">
            <a:latin typeface="+mn-lt"/>
          </a:endParaRPr>
        </a:p>
      </dgm:t>
    </dgm:pt>
    <dgm:pt modelId="{96549C63-7869-4F4E-A131-5829C1D658E3}" type="sibTrans" cxnId="{1110CFC7-C8C9-4450-8534-31EEBCABF131}">
      <dgm:prSet/>
      <dgm:spPr/>
      <dgm:t>
        <a:bodyPr/>
        <a:lstStyle/>
        <a:p>
          <a:endParaRPr lang="en-GB" sz="1400">
            <a:latin typeface="+mn-lt"/>
          </a:endParaRPr>
        </a:p>
      </dgm:t>
    </dgm:pt>
    <dgm:pt modelId="{6D38A219-634A-4B5D-84A7-71A6C9B1FAC4}">
      <dgm:prSet custT="1"/>
      <dgm:spPr>
        <a:solidFill>
          <a:schemeClr val="accent4"/>
        </a:solidFill>
      </dgm:spPr>
      <dgm:t>
        <a:bodyPr/>
        <a:lstStyle/>
        <a:p>
          <a:pPr rtl="0"/>
          <a:r>
            <a:rPr lang="en-US" sz="1400" dirty="0" smtClean="0">
              <a:solidFill>
                <a:schemeClr val="bg1"/>
              </a:solidFill>
              <a:latin typeface="+mn-lt"/>
            </a:rPr>
            <a:t>Over 90 industry sectors represented</a:t>
          </a:r>
          <a:endParaRPr lang="en-GB" sz="1400" dirty="0">
            <a:solidFill>
              <a:schemeClr val="bg1"/>
            </a:solidFill>
            <a:latin typeface="+mn-lt"/>
          </a:endParaRPr>
        </a:p>
      </dgm:t>
    </dgm:pt>
    <dgm:pt modelId="{2807031F-A40E-40B5-AEEA-04C76C0046E7}" type="parTrans" cxnId="{3FC5E6D9-2EC9-467E-A14C-6388C6E1F869}">
      <dgm:prSet/>
      <dgm:spPr/>
      <dgm:t>
        <a:bodyPr/>
        <a:lstStyle/>
        <a:p>
          <a:endParaRPr lang="en-GB" sz="1400">
            <a:latin typeface="+mn-lt"/>
          </a:endParaRPr>
        </a:p>
      </dgm:t>
    </dgm:pt>
    <dgm:pt modelId="{79ACD396-3EB0-41A0-85A0-339AF5A048A5}" type="sibTrans" cxnId="{3FC5E6D9-2EC9-467E-A14C-6388C6E1F869}">
      <dgm:prSet/>
      <dgm:spPr/>
      <dgm:t>
        <a:bodyPr/>
        <a:lstStyle/>
        <a:p>
          <a:endParaRPr lang="en-GB" sz="1400">
            <a:latin typeface="+mn-lt"/>
          </a:endParaRPr>
        </a:p>
      </dgm:t>
    </dgm:pt>
    <dgm:pt modelId="{8C869A2C-11DD-4C3E-B923-D02FD9197BB1}">
      <dgm:prSet custT="1"/>
      <dgm:spPr>
        <a:solidFill>
          <a:srgbClr val="6BC2BB"/>
        </a:solidFill>
      </dgm:spPr>
      <dgm:t>
        <a:bodyPr/>
        <a:lstStyle/>
        <a:p>
          <a:pPr rtl="0"/>
          <a:r>
            <a:rPr lang="en-GB" sz="1400" dirty="0" smtClean="0">
              <a:latin typeface="+mn-lt"/>
            </a:rPr>
            <a:t>13,000 International Standards</a:t>
          </a:r>
          <a:endParaRPr lang="en-GB" sz="1400" dirty="0">
            <a:latin typeface="+mn-lt"/>
          </a:endParaRPr>
        </a:p>
      </dgm:t>
    </dgm:pt>
    <dgm:pt modelId="{B814B27F-5B0D-4565-A657-C2FD363A3A38}" type="parTrans" cxnId="{826C1253-D3A0-41D2-B0AC-0D83DE512FE4}">
      <dgm:prSet/>
      <dgm:spPr/>
      <dgm:t>
        <a:bodyPr/>
        <a:lstStyle/>
        <a:p>
          <a:endParaRPr lang="en-GB" sz="1400">
            <a:latin typeface="+mn-lt"/>
          </a:endParaRPr>
        </a:p>
      </dgm:t>
    </dgm:pt>
    <dgm:pt modelId="{C7A4F09A-2E2C-4F48-A400-FBF840DC9BC9}" type="sibTrans" cxnId="{826C1253-D3A0-41D2-B0AC-0D83DE512FE4}">
      <dgm:prSet/>
      <dgm:spPr/>
      <dgm:t>
        <a:bodyPr/>
        <a:lstStyle/>
        <a:p>
          <a:endParaRPr lang="en-GB" sz="1400">
            <a:latin typeface="+mn-lt"/>
          </a:endParaRPr>
        </a:p>
      </dgm:t>
    </dgm:pt>
    <dgm:pt modelId="{A761F813-1691-42F2-AA19-0668657C3761}">
      <dgm:prSet custT="1"/>
      <dgm:spPr>
        <a:solidFill>
          <a:schemeClr val="accent4"/>
        </a:solidFill>
      </dgm:spPr>
      <dgm:t>
        <a:bodyPr/>
        <a:lstStyle/>
        <a:p>
          <a:pPr rtl="0"/>
          <a:r>
            <a:rPr lang="en-GB" sz="1400" dirty="0" smtClean="0">
              <a:solidFill>
                <a:schemeClr val="bg1"/>
              </a:solidFill>
              <a:latin typeface="+mn-lt"/>
            </a:rPr>
            <a:t>40% standards change per annum</a:t>
          </a:r>
          <a:endParaRPr lang="en-GB" sz="1400" dirty="0">
            <a:solidFill>
              <a:schemeClr val="bg1"/>
            </a:solidFill>
            <a:latin typeface="+mn-lt"/>
          </a:endParaRPr>
        </a:p>
      </dgm:t>
    </dgm:pt>
    <dgm:pt modelId="{D35CCAFD-0B22-45DC-95BB-0D868B5C5D8C}" type="parTrans" cxnId="{1978E61C-CEB1-408A-BC3F-9F0C0BA309E5}">
      <dgm:prSet/>
      <dgm:spPr/>
      <dgm:t>
        <a:bodyPr/>
        <a:lstStyle/>
        <a:p>
          <a:endParaRPr lang="en-GB" sz="1400">
            <a:latin typeface="+mn-lt"/>
          </a:endParaRPr>
        </a:p>
      </dgm:t>
    </dgm:pt>
    <dgm:pt modelId="{06CA75E8-C078-4E9C-A0A0-2E94C762ED74}" type="sibTrans" cxnId="{1978E61C-CEB1-408A-BC3F-9F0C0BA309E5}">
      <dgm:prSet/>
      <dgm:spPr/>
      <dgm:t>
        <a:bodyPr/>
        <a:lstStyle/>
        <a:p>
          <a:endParaRPr lang="en-GB" sz="1400">
            <a:latin typeface="+mn-lt"/>
          </a:endParaRPr>
        </a:p>
      </dgm:t>
    </dgm:pt>
    <dgm:pt modelId="{D7D87255-CC0D-45A8-B1AF-6783B82130EA}">
      <dgm:prSet custT="1"/>
      <dgm:spPr>
        <a:solidFill>
          <a:schemeClr val="accent6"/>
        </a:solidFill>
      </dgm:spPr>
      <dgm:t>
        <a:bodyPr/>
        <a:lstStyle/>
        <a:p>
          <a:pPr rtl="0"/>
          <a:r>
            <a:rPr lang="en-GB" sz="1400" dirty="0" smtClean="0">
              <a:latin typeface="+mn-lt"/>
            </a:rPr>
            <a:t>6,500 standards Cited by 75 Nations</a:t>
          </a:r>
          <a:endParaRPr lang="en-GB" sz="1400" dirty="0">
            <a:latin typeface="+mn-lt"/>
          </a:endParaRPr>
        </a:p>
      </dgm:t>
    </dgm:pt>
    <dgm:pt modelId="{9207D28D-5767-471B-A1E7-2EFF50E6622C}" type="parTrans" cxnId="{E7BB9A64-3257-4979-8A70-66047C0C3CF5}">
      <dgm:prSet/>
      <dgm:spPr/>
      <dgm:t>
        <a:bodyPr/>
        <a:lstStyle/>
        <a:p>
          <a:endParaRPr lang="en-GB" sz="1400">
            <a:latin typeface="+mn-lt"/>
          </a:endParaRPr>
        </a:p>
      </dgm:t>
    </dgm:pt>
    <dgm:pt modelId="{FC637FA3-0D28-4ED9-A9AD-367898A62E6D}" type="sibTrans" cxnId="{E7BB9A64-3257-4979-8A70-66047C0C3CF5}">
      <dgm:prSet/>
      <dgm:spPr/>
      <dgm:t>
        <a:bodyPr/>
        <a:lstStyle/>
        <a:p>
          <a:endParaRPr lang="en-GB" sz="1400">
            <a:latin typeface="+mn-lt"/>
          </a:endParaRPr>
        </a:p>
      </dgm:t>
    </dgm:pt>
    <dgm:pt modelId="{AF725E69-50B8-4111-A94E-B7516F66ADED}">
      <dgm:prSet custT="1"/>
      <dgm:spPr>
        <a:solidFill>
          <a:srgbClr val="6BC2BB"/>
        </a:solidFill>
      </dgm:spPr>
      <dgm:t>
        <a:bodyPr/>
        <a:lstStyle/>
        <a:p>
          <a:pPr rtl="0"/>
          <a:r>
            <a:rPr lang="en-GB" sz="1400" dirty="0" smtClean="0">
              <a:solidFill>
                <a:schemeClr val="bg1"/>
              </a:solidFill>
              <a:latin typeface="+mn-lt"/>
            </a:rPr>
            <a:t>100 Memorandums of Understanding</a:t>
          </a:r>
          <a:endParaRPr lang="en-GB" sz="1400" dirty="0">
            <a:solidFill>
              <a:schemeClr val="bg1"/>
            </a:solidFill>
            <a:latin typeface="+mn-lt"/>
          </a:endParaRPr>
        </a:p>
      </dgm:t>
    </dgm:pt>
    <dgm:pt modelId="{705ED5DA-E7B1-4D7F-A43D-B27D3C3F7E20}" type="parTrans" cxnId="{F0665639-275F-4CE1-8B51-EDB2DBB84DDA}">
      <dgm:prSet/>
      <dgm:spPr/>
      <dgm:t>
        <a:bodyPr/>
        <a:lstStyle/>
        <a:p>
          <a:endParaRPr lang="en-GB" sz="1400">
            <a:latin typeface="+mn-lt"/>
          </a:endParaRPr>
        </a:p>
      </dgm:t>
    </dgm:pt>
    <dgm:pt modelId="{B8DA6CEC-51EC-4A56-8717-F8192E033F9D}" type="sibTrans" cxnId="{F0665639-275F-4CE1-8B51-EDB2DBB84DDA}">
      <dgm:prSet/>
      <dgm:spPr/>
      <dgm:t>
        <a:bodyPr/>
        <a:lstStyle/>
        <a:p>
          <a:endParaRPr lang="en-GB" sz="1400">
            <a:latin typeface="+mn-lt"/>
          </a:endParaRPr>
        </a:p>
      </dgm:t>
    </dgm:pt>
    <dgm:pt modelId="{9FDBD5C9-477B-4045-B257-82A6C5630129}">
      <dgm:prSet custT="1"/>
      <dgm:spPr>
        <a:solidFill>
          <a:schemeClr val="accent1"/>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latin typeface="+mn-lt"/>
            </a:rPr>
            <a:t>Thousands of customers in almost every country</a:t>
          </a:r>
          <a:endParaRPr lang="en-GB" sz="1400" dirty="0">
            <a:solidFill>
              <a:schemeClr val="bg1"/>
            </a:solidFill>
            <a:latin typeface="+mn-lt"/>
          </a:endParaRPr>
        </a:p>
      </dgm:t>
    </dgm:pt>
    <dgm:pt modelId="{60FEF40E-0604-47E0-AEE4-AFD94F2AA6A4}" type="parTrans" cxnId="{CA16A41E-D5B4-46CC-A1C8-F01F6C5E61FF}">
      <dgm:prSet/>
      <dgm:spPr/>
      <dgm:t>
        <a:bodyPr/>
        <a:lstStyle/>
        <a:p>
          <a:endParaRPr lang="en-GB" sz="1400">
            <a:latin typeface="+mn-lt"/>
          </a:endParaRPr>
        </a:p>
      </dgm:t>
    </dgm:pt>
    <dgm:pt modelId="{49AD0EEB-5029-41F4-8D43-197A180A970F}" type="sibTrans" cxnId="{CA16A41E-D5B4-46CC-A1C8-F01F6C5E61FF}">
      <dgm:prSet/>
      <dgm:spPr/>
      <dgm:t>
        <a:bodyPr/>
        <a:lstStyle/>
        <a:p>
          <a:endParaRPr lang="en-GB" sz="1400">
            <a:latin typeface="+mn-lt"/>
          </a:endParaRPr>
        </a:p>
      </dgm:t>
    </dgm:pt>
    <dgm:pt modelId="{8B57CA1E-0BD1-490F-873E-1BE2C09F899A}">
      <dgm:prSet custT="1"/>
      <dgm:spPr>
        <a:solidFill>
          <a:schemeClr val="accent6"/>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latin typeface="+mn-lt"/>
            </a:rPr>
            <a:t>52% of customers outside the USA</a:t>
          </a:r>
          <a:endParaRPr lang="en-GB" sz="1400" dirty="0">
            <a:solidFill>
              <a:schemeClr val="bg1"/>
            </a:solidFill>
            <a:latin typeface="+mn-lt"/>
          </a:endParaRPr>
        </a:p>
      </dgm:t>
    </dgm:pt>
    <dgm:pt modelId="{65526152-D368-418D-A4C4-CAB96DFC5FD5}" type="parTrans" cxnId="{48B10AAE-5B8D-4334-8E18-C32C3A56C336}">
      <dgm:prSet/>
      <dgm:spPr/>
      <dgm:t>
        <a:bodyPr/>
        <a:lstStyle/>
        <a:p>
          <a:endParaRPr lang="en-GB" sz="1400">
            <a:latin typeface="+mn-lt"/>
          </a:endParaRPr>
        </a:p>
      </dgm:t>
    </dgm:pt>
    <dgm:pt modelId="{EC51AD86-0295-42AC-A410-537104772652}" type="sibTrans" cxnId="{48B10AAE-5B8D-4334-8E18-C32C3A56C336}">
      <dgm:prSet/>
      <dgm:spPr/>
      <dgm:t>
        <a:bodyPr/>
        <a:lstStyle/>
        <a:p>
          <a:endParaRPr lang="en-GB" sz="1400">
            <a:latin typeface="+mn-lt"/>
          </a:endParaRPr>
        </a:p>
      </dgm:t>
    </dgm:pt>
    <dgm:pt modelId="{649BF618-AB55-4DCF-80B0-5215D378AD13}" type="pres">
      <dgm:prSet presAssocID="{ED1F5445-7F24-4070-AD3E-545E4FDD8CED}" presName="diagram" presStyleCnt="0">
        <dgm:presLayoutVars>
          <dgm:dir/>
          <dgm:resizeHandles val="exact"/>
        </dgm:presLayoutVars>
      </dgm:prSet>
      <dgm:spPr/>
      <dgm:t>
        <a:bodyPr/>
        <a:lstStyle/>
        <a:p>
          <a:endParaRPr lang="en-GB"/>
        </a:p>
      </dgm:t>
    </dgm:pt>
    <dgm:pt modelId="{A2C43852-F578-426C-99B3-1D5E0CB3C908}" type="pres">
      <dgm:prSet presAssocID="{2BE1EE68-A122-4105-99A7-F6A627E57232}" presName="node" presStyleLbl="node1" presStyleIdx="0" presStyleCnt="10">
        <dgm:presLayoutVars>
          <dgm:bulletEnabled val="1"/>
        </dgm:presLayoutVars>
      </dgm:prSet>
      <dgm:spPr/>
      <dgm:t>
        <a:bodyPr/>
        <a:lstStyle/>
        <a:p>
          <a:endParaRPr lang="en-GB"/>
        </a:p>
      </dgm:t>
    </dgm:pt>
    <dgm:pt modelId="{FD0264FA-FABF-4D6A-A355-908A5A9DE279}" type="pres">
      <dgm:prSet presAssocID="{B90FE815-8E59-4DD4-A2CD-9833873DB452}" presName="sibTrans" presStyleCnt="0"/>
      <dgm:spPr/>
    </dgm:pt>
    <dgm:pt modelId="{25C0D493-ECDF-4530-B836-F742B7948555}" type="pres">
      <dgm:prSet presAssocID="{7185BAF2-2155-4E29-9061-6BAC58C4D8CC}" presName="node" presStyleLbl="node1" presStyleIdx="1" presStyleCnt="10">
        <dgm:presLayoutVars>
          <dgm:bulletEnabled val="1"/>
        </dgm:presLayoutVars>
      </dgm:prSet>
      <dgm:spPr/>
      <dgm:t>
        <a:bodyPr/>
        <a:lstStyle/>
        <a:p>
          <a:endParaRPr lang="en-GB"/>
        </a:p>
      </dgm:t>
    </dgm:pt>
    <dgm:pt modelId="{39E08B9F-0B2D-4460-88A7-86FF7E289AD7}" type="pres">
      <dgm:prSet presAssocID="{519AE8B3-80A6-4F05-A084-CC3C1BAD553A}" presName="sibTrans" presStyleCnt="0"/>
      <dgm:spPr/>
    </dgm:pt>
    <dgm:pt modelId="{8EB23CC3-65C3-4E80-8980-3C8051D8C656}" type="pres">
      <dgm:prSet presAssocID="{74C4915D-D87A-4CAE-BF1A-2D322D1F69E2}" presName="node" presStyleLbl="node1" presStyleIdx="2" presStyleCnt="10">
        <dgm:presLayoutVars>
          <dgm:bulletEnabled val="1"/>
        </dgm:presLayoutVars>
      </dgm:prSet>
      <dgm:spPr/>
      <dgm:t>
        <a:bodyPr/>
        <a:lstStyle/>
        <a:p>
          <a:endParaRPr lang="en-GB"/>
        </a:p>
      </dgm:t>
    </dgm:pt>
    <dgm:pt modelId="{079DDE6D-F3C6-44AF-968B-DACC711B4B56}" type="pres">
      <dgm:prSet presAssocID="{96549C63-7869-4F4E-A131-5829C1D658E3}" presName="sibTrans" presStyleCnt="0"/>
      <dgm:spPr/>
    </dgm:pt>
    <dgm:pt modelId="{533EFC36-E361-4D6D-ABD5-AC40A0396205}" type="pres">
      <dgm:prSet presAssocID="{6D38A219-634A-4B5D-84A7-71A6C9B1FAC4}" presName="node" presStyleLbl="node1" presStyleIdx="3" presStyleCnt="10">
        <dgm:presLayoutVars>
          <dgm:bulletEnabled val="1"/>
        </dgm:presLayoutVars>
      </dgm:prSet>
      <dgm:spPr/>
      <dgm:t>
        <a:bodyPr/>
        <a:lstStyle/>
        <a:p>
          <a:endParaRPr lang="en-GB"/>
        </a:p>
      </dgm:t>
    </dgm:pt>
    <dgm:pt modelId="{69F9DB9A-C6B8-4566-83F3-7A28404D7B8F}" type="pres">
      <dgm:prSet presAssocID="{79ACD396-3EB0-41A0-85A0-339AF5A048A5}" presName="sibTrans" presStyleCnt="0"/>
      <dgm:spPr/>
    </dgm:pt>
    <dgm:pt modelId="{25908E55-772E-41F2-BDD0-316A742D568B}" type="pres">
      <dgm:prSet presAssocID="{8C869A2C-11DD-4C3E-B923-D02FD9197BB1}" presName="node" presStyleLbl="node1" presStyleIdx="4" presStyleCnt="10">
        <dgm:presLayoutVars>
          <dgm:bulletEnabled val="1"/>
        </dgm:presLayoutVars>
      </dgm:prSet>
      <dgm:spPr/>
      <dgm:t>
        <a:bodyPr/>
        <a:lstStyle/>
        <a:p>
          <a:endParaRPr lang="en-GB"/>
        </a:p>
      </dgm:t>
    </dgm:pt>
    <dgm:pt modelId="{9FFD4393-0680-42CF-8F65-58BBC798ADDB}" type="pres">
      <dgm:prSet presAssocID="{C7A4F09A-2E2C-4F48-A400-FBF840DC9BC9}" presName="sibTrans" presStyleCnt="0"/>
      <dgm:spPr/>
    </dgm:pt>
    <dgm:pt modelId="{6321F0C1-B58D-4102-96E2-4ABD946F07AA}" type="pres">
      <dgm:prSet presAssocID="{A761F813-1691-42F2-AA19-0668657C3761}" presName="node" presStyleLbl="node1" presStyleIdx="5" presStyleCnt="10">
        <dgm:presLayoutVars>
          <dgm:bulletEnabled val="1"/>
        </dgm:presLayoutVars>
      </dgm:prSet>
      <dgm:spPr/>
      <dgm:t>
        <a:bodyPr/>
        <a:lstStyle/>
        <a:p>
          <a:endParaRPr lang="en-GB"/>
        </a:p>
      </dgm:t>
    </dgm:pt>
    <dgm:pt modelId="{A9AF4B1F-C13E-46E8-BCDF-E57B4AC8D9E6}" type="pres">
      <dgm:prSet presAssocID="{06CA75E8-C078-4E9C-A0A0-2E94C762ED74}" presName="sibTrans" presStyleCnt="0"/>
      <dgm:spPr/>
    </dgm:pt>
    <dgm:pt modelId="{972708BC-E1D4-4546-9F3B-BF020611C8DB}" type="pres">
      <dgm:prSet presAssocID="{D7D87255-CC0D-45A8-B1AF-6783B82130EA}" presName="node" presStyleLbl="node1" presStyleIdx="6" presStyleCnt="10">
        <dgm:presLayoutVars>
          <dgm:bulletEnabled val="1"/>
        </dgm:presLayoutVars>
      </dgm:prSet>
      <dgm:spPr/>
      <dgm:t>
        <a:bodyPr/>
        <a:lstStyle/>
        <a:p>
          <a:endParaRPr lang="en-GB"/>
        </a:p>
      </dgm:t>
    </dgm:pt>
    <dgm:pt modelId="{5EE64A5C-2217-455D-9880-6EDFB195CFE5}" type="pres">
      <dgm:prSet presAssocID="{FC637FA3-0D28-4ED9-A9AD-367898A62E6D}" presName="sibTrans" presStyleCnt="0"/>
      <dgm:spPr/>
    </dgm:pt>
    <dgm:pt modelId="{C9CC79BE-1ED7-4D98-9BFB-7F17A1AF6BEC}" type="pres">
      <dgm:prSet presAssocID="{AF725E69-50B8-4111-A94E-B7516F66ADED}" presName="node" presStyleLbl="node1" presStyleIdx="7" presStyleCnt="10">
        <dgm:presLayoutVars>
          <dgm:bulletEnabled val="1"/>
        </dgm:presLayoutVars>
      </dgm:prSet>
      <dgm:spPr/>
      <dgm:t>
        <a:bodyPr/>
        <a:lstStyle/>
        <a:p>
          <a:endParaRPr lang="en-GB"/>
        </a:p>
      </dgm:t>
    </dgm:pt>
    <dgm:pt modelId="{B19FE32B-BBAE-48B7-A519-EAD74980954A}" type="pres">
      <dgm:prSet presAssocID="{B8DA6CEC-51EC-4A56-8717-F8192E033F9D}" presName="sibTrans" presStyleCnt="0"/>
      <dgm:spPr/>
    </dgm:pt>
    <dgm:pt modelId="{42546750-20CF-4E3B-9857-6C4F3253BEAE}" type="pres">
      <dgm:prSet presAssocID="{8B57CA1E-0BD1-490F-873E-1BE2C09F899A}" presName="node" presStyleLbl="node1" presStyleIdx="8" presStyleCnt="10">
        <dgm:presLayoutVars>
          <dgm:bulletEnabled val="1"/>
        </dgm:presLayoutVars>
      </dgm:prSet>
      <dgm:spPr/>
      <dgm:t>
        <a:bodyPr/>
        <a:lstStyle/>
        <a:p>
          <a:endParaRPr lang="en-GB"/>
        </a:p>
      </dgm:t>
    </dgm:pt>
    <dgm:pt modelId="{A11725A0-7FA9-4FD5-8928-6D86FD96E985}" type="pres">
      <dgm:prSet presAssocID="{EC51AD86-0295-42AC-A410-537104772652}" presName="sibTrans" presStyleCnt="0"/>
      <dgm:spPr/>
    </dgm:pt>
    <dgm:pt modelId="{08EBB68A-2483-491F-A2B9-C629E0C0C3DD}" type="pres">
      <dgm:prSet presAssocID="{9FDBD5C9-477B-4045-B257-82A6C5630129}" presName="node" presStyleLbl="node1" presStyleIdx="9" presStyleCnt="10">
        <dgm:presLayoutVars>
          <dgm:bulletEnabled val="1"/>
        </dgm:presLayoutVars>
      </dgm:prSet>
      <dgm:spPr/>
      <dgm:t>
        <a:bodyPr/>
        <a:lstStyle/>
        <a:p>
          <a:endParaRPr lang="en-GB"/>
        </a:p>
      </dgm:t>
    </dgm:pt>
  </dgm:ptLst>
  <dgm:cxnLst>
    <dgm:cxn modelId="{88DE94CD-963F-4DBE-92E9-705F33E3A644}" type="presOf" srcId="{7185BAF2-2155-4E29-9061-6BAC58C4D8CC}" destId="{25C0D493-ECDF-4530-B836-F742B7948555}" srcOrd="0" destOrd="0" presId="urn:microsoft.com/office/officeart/2005/8/layout/default"/>
    <dgm:cxn modelId="{132D95AE-5E70-4D46-B47C-0F45F702CCA7}" type="presOf" srcId="{9FDBD5C9-477B-4045-B257-82A6C5630129}" destId="{08EBB68A-2483-491F-A2B9-C629E0C0C3DD}" srcOrd="0" destOrd="0" presId="urn:microsoft.com/office/officeart/2005/8/layout/default"/>
    <dgm:cxn modelId="{3FC5E6D9-2EC9-467E-A14C-6388C6E1F869}" srcId="{ED1F5445-7F24-4070-AD3E-545E4FDD8CED}" destId="{6D38A219-634A-4B5D-84A7-71A6C9B1FAC4}" srcOrd="3" destOrd="0" parTransId="{2807031F-A40E-40B5-AEEA-04C76C0046E7}" sibTransId="{79ACD396-3EB0-41A0-85A0-339AF5A048A5}"/>
    <dgm:cxn modelId="{D889ECD4-79E4-49B9-9EEA-3D149CA023A1}" type="presOf" srcId="{8B57CA1E-0BD1-490F-873E-1BE2C09F899A}" destId="{42546750-20CF-4E3B-9857-6C4F3253BEAE}" srcOrd="0" destOrd="0" presId="urn:microsoft.com/office/officeart/2005/8/layout/default"/>
    <dgm:cxn modelId="{1978E61C-CEB1-408A-BC3F-9F0C0BA309E5}" srcId="{ED1F5445-7F24-4070-AD3E-545E4FDD8CED}" destId="{A761F813-1691-42F2-AA19-0668657C3761}" srcOrd="5" destOrd="0" parTransId="{D35CCAFD-0B22-45DC-95BB-0D868B5C5D8C}" sibTransId="{06CA75E8-C078-4E9C-A0A0-2E94C762ED74}"/>
    <dgm:cxn modelId="{480B4F4C-2380-4A37-BE59-484BF02ACB08}" srcId="{ED1F5445-7F24-4070-AD3E-545E4FDD8CED}" destId="{7185BAF2-2155-4E29-9061-6BAC58C4D8CC}" srcOrd="1" destOrd="0" parTransId="{708B84B8-9547-4AF8-9AF3-675378F91370}" sibTransId="{519AE8B3-80A6-4F05-A084-CC3C1BAD553A}"/>
    <dgm:cxn modelId="{F0665639-275F-4CE1-8B51-EDB2DBB84DDA}" srcId="{ED1F5445-7F24-4070-AD3E-545E4FDD8CED}" destId="{AF725E69-50B8-4111-A94E-B7516F66ADED}" srcOrd="7" destOrd="0" parTransId="{705ED5DA-E7B1-4D7F-A43D-B27D3C3F7E20}" sibTransId="{B8DA6CEC-51EC-4A56-8717-F8192E033F9D}"/>
    <dgm:cxn modelId="{E7BB9A64-3257-4979-8A70-66047C0C3CF5}" srcId="{ED1F5445-7F24-4070-AD3E-545E4FDD8CED}" destId="{D7D87255-CC0D-45A8-B1AF-6783B82130EA}" srcOrd="6" destOrd="0" parTransId="{9207D28D-5767-471B-A1E7-2EFF50E6622C}" sibTransId="{FC637FA3-0D28-4ED9-A9AD-367898A62E6D}"/>
    <dgm:cxn modelId="{7AE06785-6748-49AC-A953-114FA87AF758}" type="presOf" srcId="{AF725E69-50B8-4111-A94E-B7516F66ADED}" destId="{C9CC79BE-1ED7-4D98-9BFB-7F17A1AF6BEC}" srcOrd="0" destOrd="0" presId="urn:microsoft.com/office/officeart/2005/8/layout/default"/>
    <dgm:cxn modelId="{E290D45D-FAD1-4ECC-B424-AFD31B1492E6}" type="presOf" srcId="{A761F813-1691-42F2-AA19-0668657C3761}" destId="{6321F0C1-B58D-4102-96E2-4ABD946F07AA}" srcOrd="0" destOrd="0" presId="urn:microsoft.com/office/officeart/2005/8/layout/default"/>
    <dgm:cxn modelId="{CA16A41E-D5B4-46CC-A1C8-F01F6C5E61FF}" srcId="{ED1F5445-7F24-4070-AD3E-545E4FDD8CED}" destId="{9FDBD5C9-477B-4045-B257-82A6C5630129}" srcOrd="9" destOrd="0" parTransId="{60FEF40E-0604-47E0-AEE4-AFD94F2AA6A4}" sibTransId="{49AD0EEB-5029-41F4-8D43-197A180A970F}"/>
    <dgm:cxn modelId="{1110CFC7-C8C9-4450-8534-31EEBCABF131}" srcId="{ED1F5445-7F24-4070-AD3E-545E4FDD8CED}" destId="{74C4915D-D87A-4CAE-BF1A-2D322D1F69E2}" srcOrd="2" destOrd="0" parTransId="{4E33C34D-3354-4965-8D22-7E495A5450BC}" sibTransId="{96549C63-7869-4F4E-A131-5829C1D658E3}"/>
    <dgm:cxn modelId="{3E6E8F83-0645-42FA-A40F-8930BD576ADA}" srcId="{ED1F5445-7F24-4070-AD3E-545E4FDD8CED}" destId="{2BE1EE68-A122-4105-99A7-F6A627E57232}" srcOrd="0" destOrd="0" parTransId="{AE71D8E0-A475-4E2E-9C79-019EC24EF58A}" sibTransId="{B90FE815-8E59-4DD4-A2CD-9833873DB452}"/>
    <dgm:cxn modelId="{239716AE-328D-4312-967F-2BC87A882D07}" type="presOf" srcId="{8C869A2C-11DD-4C3E-B923-D02FD9197BB1}" destId="{25908E55-772E-41F2-BDD0-316A742D568B}" srcOrd="0" destOrd="0" presId="urn:microsoft.com/office/officeart/2005/8/layout/default"/>
    <dgm:cxn modelId="{48B10AAE-5B8D-4334-8E18-C32C3A56C336}" srcId="{ED1F5445-7F24-4070-AD3E-545E4FDD8CED}" destId="{8B57CA1E-0BD1-490F-873E-1BE2C09F899A}" srcOrd="8" destOrd="0" parTransId="{65526152-D368-418D-A4C4-CAB96DFC5FD5}" sibTransId="{EC51AD86-0295-42AC-A410-537104772652}"/>
    <dgm:cxn modelId="{826C1253-D3A0-41D2-B0AC-0D83DE512FE4}" srcId="{ED1F5445-7F24-4070-AD3E-545E4FDD8CED}" destId="{8C869A2C-11DD-4C3E-B923-D02FD9197BB1}" srcOrd="4" destOrd="0" parTransId="{B814B27F-5B0D-4565-A657-C2FD363A3A38}" sibTransId="{C7A4F09A-2E2C-4F48-A400-FBF840DC9BC9}"/>
    <dgm:cxn modelId="{C18118E3-675E-46B6-AF9B-5C9233DF6556}" type="presOf" srcId="{6D38A219-634A-4B5D-84A7-71A6C9B1FAC4}" destId="{533EFC36-E361-4D6D-ABD5-AC40A0396205}" srcOrd="0" destOrd="0" presId="urn:microsoft.com/office/officeart/2005/8/layout/default"/>
    <dgm:cxn modelId="{4CE5214F-D326-4193-BA8B-B078FE1E5ACD}" type="presOf" srcId="{2BE1EE68-A122-4105-99A7-F6A627E57232}" destId="{A2C43852-F578-426C-99B3-1D5E0CB3C908}" srcOrd="0" destOrd="0" presId="urn:microsoft.com/office/officeart/2005/8/layout/default"/>
    <dgm:cxn modelId="{39BFB87F-5009-4866-B90E-6A8FA7E316B8}" type="presOf" srcId="{D7D87255-CC0D-45A8-B1AF-6783B82130EA}" destId="{972708BC-E1D4-4546-9F3B-BF020611C8DB}" srcOrd="0" destOrd="0" presId="urn:microsoft.com/office/officeart/2005/8/layout/default"/>
    <dgm:cxn modelId="{26B76F43-7554-465B-BD72-1C2F700DDD38}" type="presOf" srcId="{ED1F5445-7F24-4070-AD3E-545E4FDD8CED}" destId="{649BF618-AB55-4DCF-80B0-5215D378AD13}" srcOrd="0" destOrd="0" presId="urn:microsoft.com/office/officeart/2005/8/layout/default"/>
    <dgm:cxn modelId="{560F4133-5799-48F1-A4C8-D670BAE7B829}" type="presOf" srcId="{74C4915D-D87A-4CAE-BF1A-2D322D1F69E2}" destId="{8EB23CC3-65C3-4E80-8980-3C8051D8C656}" srcOrd="0" destOrd="0" presId="urn:microsoft.com/office/officeart/2005/8/layout/default"/>
    <dgm:cxn modelId="{B39B0D79-DCCF-4232-BE05-4F9BCBE4379E}" type="presParOf" srcId="{649BF618-AB55-4DCF-80B0-5215D378AD13}" destId="{A2C43852-F578-426C-99B3-1D5E0CB3C908}" srcOrd="0" destOrd="0" presId="urn:microsoft.com/office/officeart/2005/8/layout/default"/>
    <dgm:cxn modelId="{6F0E289C-B6D7-485A-BFF8-1364530260B2}" type="presParOf" srcId="{649BF618-AB55-4DCF-80B0-5215D378AD13}" destId="{FD0264FA-FABF-4D6A-A355-908A5A9DE279}" srcOrd="1" destOrd="0" presId="urn:microsoft.com/office/officeart/2005/8/layout/default"/>
    <dgm:cxn modelId="{3B43A734-885A-44A0-9C9A-F234C315FA46}" type="presParOf" srcId="{649BF618-AB55-4DCF-80B0-5215D378AD13}" destId="{25C0D493-ECDF-4530-B836-F742B7948555}" srcOrd="2" destOrd="0" presId="urn:microsoft.com/office/officeart/2005/8/layout/default"/>
    <dgm:cxn modelId="{FF3D93DB-4A3D-44ED-B408-5322B0885D84}" type="presParOf" srcId="{649BF618-AB55-4DCF-80B0-5215D378AD13}" destId="{39E08B9F-0B2D-4460-88A7-86FF7E289AD7}" srcOrd="3" destOrd="0" presId="urn:microsoft.com/office/officeart/2005/8/layout/default"/>
    <dgm:cxn modelId="{A2539785-915D-40CC-8B10-69858BC0AE10}" type="presParOf" srcId="{649BF618-AB55-4DCF-80B0-5215D378AD13}" destId="{8EB23CC3-65C3-4E80-8980-3C8051D8C656}" srcOrd="4" destOrd="0" presId="urn:microsoft.com/office/officeart/2005/8/layout/default"/>
    <dgm:cxn modelId="{925B2C09-BC43-4B34-8A90-AF4F56F77D86}" type="presParOf" srcId="{649BF618-AB55-4DCF-80B0-5215D378AD13}" destId="{079DDE6D-F3C6-44AF-968B-DACC711B4B56}" srcOrd="5" destOrd="0" presId="urn:microsoft.com/office/officeart/2005/8/layout/default"/>
    <dgm:cxn modelId="{21522EF7-9F22-48FF-97EE-F5E6E310C782}" type="presParOf" srcId="{649BF618-AB55-4DCF-80B0-5215D378AD13}" destId="{533EFC36-E361-4D6D-ABD5-AC40A0396205}" srcOrd="6" destOrd="0" presId="urn:microsoft.com/office/officeart/2005/8/layout/default"/>
    <dgm:cxn modelId="{85FB0C37-29CA-4389-B0E5-1EF9D5D5C83C}" type="presParOf" srcId="{649BF618-AB55-4DCF-80B0-5215D378AD13}" destId="{69F9DB9A-C6B8-4566-83F3-7A28404D7B8F}" srcOrd="7" destOrd="0" presId="urn:microsoft.com/office/officeart/2005/8/layout/default"/>
    <dgm:cxn modelId="{9A551F5B-F0F1-48AD-BAA6-7FF727222E68}" type="presParOf" srcId="{649BF618-AB55-4DCF-80B0-5215D378AD13}" destId="{25908E55-772E-41F2-BDD0-316A742D568B}" srcOrd="8" destOrd="0" presId="urn:microsoft.com/office/officeart/2005/8/layout/default"/>
    <dgm:cxn modelId="{84F77D3D-A166-4B42-9A59-C65BA5A04464}" type="presParOf" srcId="{649BF618-AB55-4DCF-80B0-5215D378AD13}" destId="{9FFD4393-0680-42CF-8F65-58BBC798ADDB}" srcOrd="9" destOrd="0" presId="urn:microsoft.com/office/officeart/2005/8/layout/default"/>
    <dgm:cxn modelId="{686EC753-180E-4102-A524-64A597F8B4AF}" type="presParOf" srcId="{649BF618-AB55-4DCF-80B0-5215D378AD13}" destId="{6321F0C1-B58D-4102-96E2-4ABD946F07AA}" srcOrd="10" destOrd="0" presId="urn:microsoft.com/office/officeart/2005/8/layout/default"/>
    <dgm:cxn modelId="{066B4DAF-68B6-410F-B5ED-C4265253396A}" type="presParOf" srcId="{649BF618-AB55-4DCF-80B0-5215D378AD13}" destId="{A9AF4B1F-C13E-46E8-BCDF-E57B4AC8D9E6}" srcOrd="11" destOrd="0" presId="urn:microsoft.com/office/officeart/2005/8/layout/default"/>
    <dgm:cxn modelId="{366E21F8-E2BF-4D97-850F-DAF7AFCECB16}" type="presParOf" srcId="{649BF618-AB55-4DCF-80B0-5215D378AD13}" destId="{972708BC-E1D4-4546-9F3B-BF020611C8DB}" srcOrd="12" destOrd="0" presId="urn:microsoft.com/office/officeart/2005/8/layout/default"/>
    <dgm:cxn modelId="{E294C591-5C43-4736-BAFD-27E146EDE26B}" type="presParOf" srcId="{649BF618-AB55-4DCF-80B0-5215D378AD13}" destId="{5EE64A5C-2217-455D-9880-6EDFB195CFE5}" srcOrd="13" destOrd="0" presId="urn:microsoft.com/office/officeart/2005/8/layout/default"/>
    <dgm:cxn modelId="{FF1FCF8E-2DC7-4DE2-BEBE-5605C2328FE5}" type="presParOf" srcId="{649BF618-AB55-4DCF-80B0-5215D378AD13}" destId="{C9CC79BE-1ED7-4D98-9BFB-7F17A1AF6BEC}" srcOrd="14" destOrd="0" presId="urn:microsoft.com/office/officeart/2005/8/layout/default"/>
    <dgm:cxn modelId="{3C922487-0F0D-4F4B-878B-9E4235925307}" type="presParOf" srcId="{649BF618-AB55-4DCF-80B0-5215D378AD13}" destId="{B19FE32B-BBAE-48B7-A519-EAD74980954A}" srcOrd="15" destOrd="0" presId="urn:microsoft.com/office/officeart/2005/8/layout/default"/>
    <dgm:cxn modelId="{7AB72DDC-1912-49BD-BFD1-C45A17A70847}" type="presParOf" srcId="{649BF618-AB55-4DCF-80B0-5215D378AD13}" destId="{42546750-20CF-4E3B-9857-6C4F3253BEAE}" srcOrd="16" destOrd="0" presId="urn:microsoft.com/office/officeart/2005/8/layout/default"/>
    <dgm:cxn modelId="{8E79647F-FDEA-4EA2-A9D2-558D0DE1FAB9}" type="presParOf" srcId="{649BF618-AB55-4DCF-80B0-5215D378AD13}" destId="{A11725A0-7FA9-4FD5-8928-6D86FD96E985}" srcOrd="17" destOrd="0" presId="urn:microsoft.com/office/officeart/2005/8/layout/default"/>
    <dgm:cxn modelId="{A5FF3B0B-B83C-4D44-9970-1B53763EECAA}" type="presParOf" srcId="{649BF618-AB55-4DCF-80B0-5215D378AD13}" destId="{08EBB68A-2483-491F-A2B9-C629E0C0C3D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3852-F578-426C-99B3-1D5E0CB3C908}">
      <dsp:nvSpPr>
        <dsp:cNvPr id="0" name=""/>
        <dsp:cNvSpPr/>
      </dsp:nvSpPr>
      <dsp:spPr>
        <a:xfrm>
          <a:off x="2995" y="469915"/>
          <a:ext cx="1621668" cy="97300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latin typeface="+mn-lt"/>
              <a:ea typeface="+mn-ea"/>
              <a:cs typeface="+mn-cs"/>
            </a:rPr>
            <a:t>30,000 Global Members – Experts in their respective fields</a:t>
          </a:r>
          <a:endParaRPr lang="en-GB" sz="1400" kern="1200" dirty="0">
            <a:solidFill>
              <a:schemeClr val="bg1"/>
            </a:solidFill>
            <a:latin typeface="+mn-lt"/>
            <a:ea typeface="+mn-ea"/>
            <a:cs typeface="+mn-cs"/>
          </a:endParaRPr>
        </a:p>
      </dsp:txBody>
      <dsp:txXfrm>
        <a:off x="2995" y="469915"/>
        <a:ext cx="1621668" cy="973001"/>
      </dsp:txXfrm>
    </dsp:sp>
    <dsp:sp modelId="{25C0D493-ECDF-4530-B836-F742B7948555}">
      <dsp:nvSpPr>
        <dsp:cNvPr id="0" name=""/>
        <dsp:cNvSpPr/>
      </dsp:nvSpPr>
      <dsp:spPr>
        <a:xfrm>
          <a:off x="1786830" y="469915"/>
          <a:ext cx="1621668" cy="97300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latin typeface="+mn-lt"/>
            </a:rPr>
            <a:t>150 Countries Represented</a:t>
          </a:r>
          <a:endParaRPr lang="en-GB" sz="1400" kern="1200" dirty="0">
            <a:solidFill>
              <a:schemeClr val="bg1"/>
            </a:solidFill>
            <a:latin typeface="+mn-lt"/>
          </a:endParaRPr>
        </a:p>
      </dsp:txBody>
      <dsp:txXfrm>
        <a:off x="1786830" y="469915"/>
        <a:ext cx="1621668" cy="973001"/>
      </dsp:txXfrm>
    </dsp:sp>
    <dsp:sp modelId="{8EB23CC3-65C3-4E80-8980-3C8051D8C656}">
      <dsp:nvSpPr>
        <dsp:cNvPr id="0" name=""/>
        <dsp:cNvSpPr/>
      </dsp:nvSpPr>
      <dsp:spPr>
        <a:xfrm>
          <a:off x="3570665" y="469915"/>
          <a:ext cx="1621668" cy="973001"/>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latin typeface="+mn-lt"/>
            </a:rPr>
            <a:t>145 Main Technical Committees</a:t>
          </a:r>
        </a:p>
        <a:p>
          <a:pPr lvl="0" algn="ctr" defTabSz="622300" rtl="0">
            <a:lnSpc>
              <a:spcPct val="90000"/>
            </a:lnSpc>
            <a:spcBef>
              <a:spcPct val="0"/>
            </a:spcBef>
            <a:spcAft>
              <a:spcPct val="35000"/>
            </a:spcAft>
          </a:pPr>
          <a:r>
            <a:rPr lang="en-GB" sz="1100" kern="1200" dirty="0" smtClean="0">
              <a:latin typeface="+mn-lt"/>
            </a:rPr>
            <a:t>(2,000 subcommittees</a:t>
          </a:r>
          <a:r>
            <a:rPr lang="en-GB" sz="1400" kern="1200" dirty="0" smtClean="0">
              <a:latin typeface="+mn-lt"/>
            </a:rPr>
            <a:t>)</a:t>
          </a:r>
          <a:endParaRPr lang="en-GB" sz="1400" kern="1200" dirty="0">
            <a:latin typeface="+mn-lt"/>
          </a:endParaRPr>
        </a:p>
      </dsp:txBody>
      <dsp:txXfrm>
        <a:off x="3570665" y="469915"/>
        <a:ext cx="1621668" cy="973001"/>
      </dsp:txXfrm>
    </dsp:sp>
    <dsp:sp modelId="{533EFC36-E361-4D6D-ABD5-AC40A0396205}">
      <dsp:nvSpPr>
        <dsp:cNvPr id="0" name=""/>
        <dsp:cNvSpPr/>
      </dsp:nvSpPr>
      <dsp:spPr>
        <a:xfrm>
          <a:off x="5354501" y="469915"/>
          <a:ext cx="1621668" cy="9730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latin typeface="+mn-lt"/>
            </a:rPr>
            <a:t>Over 90 industry sectors represented</a:t>
          </a:r>
          <a:endParaRPr lang="en-GB" sz="1400" kern="1200" dirty="0">
            <a:solidFill>
              <a:schemeClr val="bg1"/>
            </a:solidFill>
            <a:latin typeface="+mn-lt"/>
          </a:endParaRPr>
        </a:p>
      </dsp:txBody>
      <dsp:txXfrm>
        <a:off x="5354501" y="469915"/>
        <a:ext cx="1621668" cy="973001"/>
      </dsp:txXfrm>
    </dsp:sp>
    <dsp:sp modelId="{25908E55-772E-41F2-BDD0-316A742D568B}">
      <dsp:nvSpPr>
        <dsp:cNvPr id="0" name=""/>
        <dsp:cNvSpPr/>
      </dsp:nvSpPr>
      <dsp:spPr>
        <a:xfrm>
          <a:off x="7138336" y="469915"/>
          <a:ext cx="1621668" cy="973001"/>
        </a:xfrm>
        <a:prstGeom prst="rect">
          <a:avLst/>
        </a:prstGeom>
        <a:solidFill>
          <a:srgbClr val="6BC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latin typeface="+mn-lt"/>
            </a:rPr>
            <a:t>13,000 International Standards</a:t>
          </a:r>
          <a:endParaRPr lang="en-GB" sz="1400" kern="1200" dirty="0">
            <a:latin typeface="+mn-lt"/>
          </a:endParaRPr>
        </a:p>
      </dsp:txBody>
      <dsp:txXfrm>
        <a:off x="7138336" y="469915"/>
        <a:ext cx="1621668" cy="973001"/>
      </dsp:txXfrm>
    </dsp:sp>
    <dsp:sp modelId="{6321F0C1-B58D-4102-96E2-4ABD946F07AA}">
      <dsp:nvSpPr>
        <dsp:cNvPr id="0" name=""/>
        <dsp:cNvSpPr/>
      </dsp:nvSpPr>
      <dsp:spPr>
        <a:xfrm>
          <a:off x="2995" y="1605083"/>
          <a:ext cx="1621668" cy="9730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latin typeface="+mn-lt"/>
            </a:rPr>
            <a:t>40% standards change per annum</a:t>
          </a:r>
          <a:endParaRPr lang="en-GB" sz="1400" kern="1200" dirty="0">
            <a:solidFill>
              <a:schemeClr val="bg1"/>
            </a:solidFill>
            <a:latin typeface="+mn-lt"/>
          </a:endParaRPr>
        </a:p>
      </dsp:txBody>
      <dsp:txXfrm>
        <a:off x="2995" y="1605083"/>
        <a:ext cx="1621668" cy="973001"/>
      </dsp:txXfrm>
    </dsp:sp>
    <dsp:sp modelId="{972708BC-E1D4-4546-9F3B-BF020611C8DB}">
      <dsp:nvSpPr>
        <dsp:cNvPr id="0" name=""/>
        <dsp:cNvSpPr/>
      </dsp:nvSpPr>
      <dsp:spPr>
        <a:xfrm>
          <a:off x="1786830" y="1605083"/>
          <a:ext cx="1621668" cy="97300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latin typeface="+mn-lt"/>
            </a:rPr>
            <a:t>6,500 standards Cited by 75 Nations</a:t>
          </a:r>
          <a:endParaRPr lang="en-GB" sz="1400" kern="1200" dirty="0">
            <a:latin typeface="+mn-lt"/>
          </a:endParaRPr>
        </a:p>
      </dsp:txBody>
      <dsp:txXfrm>
        <a:off x="1786830" y="1605083"/>
        <a:ext cx="1621668" cy="973001"/>
      </dsp:txXfrm>
    </dsp:sp>
    <dsp:sp modelId="{C9CC79BE-1ED7-4D98-9BFB-7F17A1AF6BEC}">
      <dsp:nvSpPr>
        <dsp:cNvPr id="0" name=""/>
        <dsp:cNvSpPr/>
      </dsp:nvSpPr>
      <dsp:spPr>
        <a:xfrm>
          <a:off x="3570665" y="1605083"/>
          <a:ext cx="1621668" cy="973001"/>
        </a:xfrm>
        <a:prstGeom prst="rect">
          <a:avLst/>
        </a:prstGeom>
        <a:solidFill>
          <a:srgbClr val="6BC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latin typeface="+mn-lt"/>
            </a:rPr>
            <a:t>100 Memorandums of Understanding</a:t>
          </a:r>
          <a:endParaRPr lang="en-GB" sz="1400" kern="1200" dirty="0">
            <a:solidFill>
              <a:schemeClr val="bg1"/>
            </a:solidFill>
            <a:latin typeface="+mn-lt"/>
          </a:endParaRPr>
        </a:p>
      </dsp:txBody>
      <dsp:txXfrm>
        <a:off x="3570665" y="1605083"/>
        <a:ext cx="1621668" cy="973001"/>
      </dsp:txXfrm>
    </dsp:sp>
    <dsp:sp modelId="{42546750-20CF-4E3B-9857-6C4F3253BEAE}">
      <dsp:nvSpPr>
        <dsp:cNvPr id="0" name=""/>
        <dsp:cNvSpPr/>
      </dsp:nvSpPr>
      <dsp:spPr>
        <a:xfrm>
          <a:off x="5354501" y="1605083"/>
          <a:ext cx="1621668" cy="97300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kern="1200" dirty="0" smtClean="0">
              <a:solidFill>
                <a:schemeClr val="bg1"/>
              </a:solidFill>
              <a:latin typeface="+mn-lt"/>
            </a:rPr>
            <a:t>52% of customers outside the USA</a:t>
          </a:r>
          <a:endParaRPr lang="en-GB" sz="1400" kern="1200" dirty="0">
            <a:solidFill>
              <a:schemeClr val="bg1"/>
            </a:solidFill>
            <a:latin typeface="+mn-lt"/>
          </a:endParaRPr>
        </a:p>
      </dsp:txBody>
      <dsp:txXfrm>
        <a:off x="5354501" y="1605083"/>
        <a:ext cx="1621668" cy="973001"/>
      </dsp:txXfrm>
    </dsp:sp>
    <dsp:sp modelId="{08EBB68A-2483-491F-A2B9-C629E0C0C3DD}">
      <dsp:nvSpPr>
        <dsp:cNvPr id="0" name=""/>
        <dsp:cNvSpPr/>
      </dsp:nvSpPr>
      <dsp:spPr>
        <a:xfrm>
          <a:off x="7138336" y="1605083"/>
          <a:ext cx="1621668" cy="97300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kern="1200" dirty="0" smtClean="0">
              <a:solidFill>
                <a:schemeClr val="bg1"/>
              </a:solidFill>
              <a:latin typeface="+mn-lt"/>
            </a:rPr>
            <a:t>Thousands of customers in almost every country</a:t>
          </a:r>
          <a:endParaRPr lang="en-GB" sz="1400" kern="1200" dirty="0">
            <a:solidFill>
              <a:schemeClr val="bg1"/>
            </a:solidFill>
            <a:latin typeface="+mn-lt"/>
          </a:endParaRPr>
        </a:p>
      </dsp:txBody>
      <dsp:txXfrm>
        <a:off x="7138336" y="1605083"/>
        <a:ext cx="1621668" cy="973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t>10/02/2017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25AC-EFDC-429F-A596-63AB2339D9F9}" type="datetimeFigureOut">
              <a:rPr lang="en-GB" smtClean="0"/>
              <a:t>10/02/2017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a:p>
        </p:txBody>
      </p:sp>
    </p:spTree>
    <p:extLst>
      <p:ext uri="{BB962C8B-B14F-4D97-AF65-F5344CB8AC3E}">
        <p14:creationId xmlns:p14="http://schemas.microsoft.com/office/powerpoint/2010/main" val="766137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39</a:t>
            </a:fld>
            <a:endParaRPr lang="en-GB"/>
          </a:p>
        </p:txBody>
      </p:sp>
    </p:spTree>
    <p:extLst>
      <p:ext uri="{BB962C8B-B14F-4D97-AF65-F5344CB8AC3E}">
        <p14:creationId xmlns:p14="http://schemas.microsoft.com/office/powerpoint/2010/main" val="107370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40</a:t>
            </a:fld>
            <a:endParaRPr lang="en-GB"/>
          </a:p>
        </p:txBody>
      </p:sp>
    </p:spTree>
    <p:extLst>
      <p:ext uri="{BB962C8B-B14F-4D97-AF65-F5344CB8AC3E}">
        <p14:creationId xmlns:p14="http://schemas.microsoft.com/office/powerpoint/2010/main" val="41364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41</a:t>
            </a:fld>
            <a:endParaRPr lang="en-GB"/>
          </a:p>
        </p:txBody>
      </p:sp>
    </p:spTree>
    <p:extLst>
      <p:ext uri="{BB962C8B-B14F-4D97-AF65-F5344CB8AC3E}">
        <p14:creationId xmlns:p14="http://schemas.microsoft.com/office/powerpoint/2010/main" val="277417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4</a:t>
            </a:fld>
            <a:endParaRPr lang="en-GB"/>
          </a:p>
        </p:txBody>
      </p:sp>
    </p:spTree>
    <p:extLst>
      <p:ext uri="{BB962C8B-B14F-4D97-AF65-F5344CB8AC3E}">
        <p14:creationId xmlns:p14="http://schemas.microsoft.com/office/powerpoint/2010/main" val="396321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cs typeface="Arial" pitchFamily="34" charset="0"/>
              </a:defRPr>
            </a:lvl1pPr>
            <a:lvl2pPr marL="685817" indent="-263776" defTabSz="914423" eaLnBrk="0" hangingPunct="0">
              <a:defRPr>
                <a:solidFill>
                  <a:schemeClr val="tx1"/>
                </a:solidFill>
                <a:latin typeface="Arial" pitchFamily="34" charset="0"/>
                <a:cs typeface="Arial" pitchFamily="34" charset="0"/>
              </a:defRPr>
            </a:lvl2pPr>
            <a:lvl3pPr marL="1055103" indent="-211021" defTabSz="914423" eaLnBrk="0" hangingPunct="0">
              <a:defRPr>
                <a:solidFill>
                  <a:schemeClr val="tx1"/>
                </a:solidFill>
                <a:latin typeface="Arial" pitchFamily="34" charset="0"/>
                <a:cs typeface="Arial" pitchFamily="34" charset="0"/>
              </a:defRPr>
            </a:lvl3pPr>
            <a:lvl4pPr marL="1477145" indent="-211021" defTabSz="914423" eaLnBrk="0" hangingPunct="0">
              <a:defRPr>
                <a:solidFill>
                  <a:schemeClr val="tx1"/>
                </a:solidFill>
                <a:latin typeface="Arial" pitchFamily="34" charset="0"/>
                <a:cs typeface="Arial" pitchFamily="34" charset="0"/>
              </a:defRPr>
            </a:lvl4pPr>
            <a:lvl5pPr marL="1899186" indent="-211021" defTabSz="914423" eaLnBrk="0" hangingPunct="0">
              <a:defRPr>
                <a:solidFill>
                  <a:schemeClr val="tx1"/>
                </a:solidFill>
                <a:latin typeface="Arial" pitchFamily="34" charset="0"/>
                <a:cs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cs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cs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cs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2054F6-42C7-4CF7-9995-367D9E71BC0C}" type="slidenum">
              <a:rPr lang="en-GB" smtClean="0"/>
              <a:pPr eaLnBrk="1" hangingPunct="1"/>
              <a:t>6</a:t>
            </a:fld>
            <a:endParaRPr lang="en-GB" smtClean="0"/>
          </a:p>
        </p:txBody>
      </p:sp>
      <p:sp>
        <p:nvSpPr>
          <p:cNvPr id="47107" name="Slide Image Placeholder 1"/>
          <p:cNvSpPr>
            <a:spLocks noGrp="1" noRot="1" noChangeAspect="1" noTextEdit="1"/>
          </p:cNvSpPr>
          <p:nvPr>
            <p:ph type="sldImg"/>
          </p:nvPr>
        </p:nvSpPr>
        <p:spPr>
          <a:xfrm>
            <a:off x="1144588" y="687388"/>
            <a:ext cx="4570412" cy="3427412"/>
          </a:xfrm>
          <a:ln/>
        </p:spPr>
      </p:sp>
      <p:sp>
        <p:nvSpPr>
          <p:cNvPr id="4710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22" tIns="46111" rIns="92222" bIns="46111"/>
          <a:lstStyle/>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p:txBody>
      </p:sp>
      <p:sp>
        <p:nvSpPr>
          <p:cNvPr id="47109" name="Slide Number Placeholder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01" tIns="46101" rIns="92201" bIns="46101" anchor="b"/>
          <a:lstStyle>
            <a:lvl1pPr defTabSz="1055688" eaLnBrk="0" hangingPunct="0">
              <a:defRPr>
                <a:solidFill>
                  <a:schemeClr val="tx1"/>
                </a:solidFill>
                <a:latin typeface="Arial" pitchFamily="34" charset="0"/>
                <a:cs typeface="Arial" pitchFamily="34" charset="0"/>
              </a:defRPr>
            </a:lvl1pPr>
            <a:lvl2pPr marL="742950" indent="-285750" defTabSz="1055688" eaLnBrk="0" hangingPunct="0">
              <a:defRPr>
                <a:solidFill>
                  <a:schemeClr val="tx1"/>
                </a:solidFill>
                <a:latin typeface="Arial" pitchFamily="34" charset="0"/>
                <a:cs typeface="Arial" pitchFamily="34" charset="0"/>
              </a:defRPr>
            </a:lvl2pPr>
            <a:lvl3pPr marL="1143000" indent="-228600" defTabSz="1055688" eaLnBrk="0" hangingPunct="0">
              <a:defRPr>
                <a:solidFill>
                  <a:schemeClr val="tx1"/>
                </a:solidFill>
                <a:latin typeface="Arial" pitchFamily="34" charset="0"/>
                <a:cs typeface="Arial" pitchFamily="34" charset="0"/>
              </a:defRPr>
            </a:lvl3pPr>
            <a:lvl4pPr marL="1600200" indent="-228600" defTabSz="1055688" eaLnBrk="0" hangingPunct="0">
              <a:defRPr>
                <a:solidFill>
                  <a:schemeClr val="tx1"/>
                </a:solidFill>
                <a:latin typeface="Arial" pitchFamily="34" charset="0"/>
                <a:cs typeface="Arial" pitchFamily="34" charset="0"/>
              </a:defRPr>
            </a:lvl4pPr>
            <a:lvl5pPr marL="2057400" indent="-228600" defTabSz="1055688" eaLnBrk="0" hangingPunct="0">
              <a:defRPr>
                <a:solidFill>
                  <a:schemeClr val="tx1"/>
                </a:solidFill>
                <a:latin typeface="Arial" pitchFamily="34" charset="0"/>
                <a:cs typeface="Arial" pitchFamily="34" charset="0"/>
              </a:defRPr>
            </a:lvl5pPr>
            <a:lvl6pPr marL="2514600" indent="-228600" defTabSz="1055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55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55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55688"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3300"/>
              </a:lnSpc>
            </a:pPr>
            <a:fld id="{8130E647-A050-4043-A5C2-2C1176CDBB82}" type="slidenum">
              <a:rPr lang="en-US" sz="1200">
                <a:latin typeface="Calibri" pitchFamily="34" charset="0"/>
                <a:ea typeface="MS PGothic" pitchFamily="34" charset="-128"/>
              </a:rPr>
              <a:pPr algn="r">
                <a:lnSpc>
                  <a:spcPts val="3300"/>
                </a:lnSpc>
              </a:pPr>
              <a:t>6</a:t>
            </a:fld>
            <a:endParaRPr lang="en-US" sz="1200">
              <a:latin typeface="Calibri" pitchFamily="34" charset="0"/>
              <a:ea typeface="MS PGothic" pitchFamily="34" charset="-128"/>
            </a:endParaRPr>
          </a:p>
        </p:txBody>
      </p:sp>
    </p:spTree>
    <p:extLst>
      <p:ext uri="{BB962C8B-B14F-4D97-AF65-F5344CB8AC3E}">
        <p14:creationId xmlns:p14="http://schemas.microsoft.com/office/powerpoint/2010/main" val="213946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cs typeface="Arial" pitchFamily="34" charset="0"/>
              </a:defRPr>
            </a:lvl1pPr>
            <a:lvl2pPr marL="685817" indent="-263776" defTabSz="914423" eaLnBrk="0" hangingPunct="0">
              <a:defRPr>
                <a:solidFill>
                  <a:schemeClr val="tx1"/>
                </a:solidFill>
                <a:latin typeface="Arial" pitchFamily="34" charset="0"/>
                <a:cs typeface="Arial" pitchFamily="34" charset="0"/>
              </a:defRPr>
            </a:lvl2pPr>
            <a:lvl3pPr marL="1055103" indent="-211021" defTabSz="914423" eaLnBrk="0" hangingPunct="0">
              <a:defRPr>
                <a:solidFill>
                  <a:schemeClr val="tx1"/>
                </a:solidFill>
                <a:latin typeface="Arial" pitchFamily="34" charset="0"/>
                <a:cs typeface="Arial" pitchFamily="34" charset="0"/>
              </a:defRPr>
            </a:lvl3pPr>
            <a:lvl4pPr marL="1477145" indent="-211021" defTabSz="914423" eaLnBrk="0" hangingPunct="0">
              <a:defRPr>
                <a:solidFill>
                  <a:schemeClr val="tx1"/>
                </a:solidFill>
                <a:latin typeface="Arial" pitchFamily="34" charset="0"/>
                <a:cs typeface="Arial" pitchFamily="34" charset="0"/>
              </a:defRPr>
            </a:lvl4pPr>
            <a:lvl5pPr marL="1899186" indent="-211021" defTabSz="914423" eaLnBrk="0" hangingPunct="0">
              <a:defRPr>
                <a:solidFill>
                  <a:schemeClr val="tx1"/>
                </a:solidFill>
                <a:latin typeface="Arial" pitchFamily="34" charset="0"/>
                <a:cs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cs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cs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cs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D7C5B8-BA6F-49FA-AB81-A5CF018309FC}" type="slidenum">
              <a:rPr lang="en-GB" smtClean="0"/>
              <a:pPr eaLnBrk="1" hangingPunct="1"/>
              <a:t>9</a:t>
            </a:fld>
            <a:endParaRPr lang="en-GB" smtClean="0"/>
          </a:p>
        </p:txBody>
      </p:sp>
      <p:sp>
        <p:nvSpPr>
          <p:cNvPr id="49155"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2" tIns="45686" rIns="91372" bIns="45686" anchor="b"/>
          <a:lstStyle>
            <a:lvl1pPr defTabSz="990600" eaLnBrk="0" hangingPunct="0">
              <a:defRPr>
                <a:solidFill>
                  <a:schemeClr val="tx1"/>
                </a:solidFill>
                <a:latin typeface="Arial" pitchFamily="34" charset="0"/>
                <a:cs typeface="Arial" pitchFamily="34" charset="0"/>
              </a:defRPr>
            </a:lvl1pPr>
            <a:lvl2pPr marL="742950" indent="-285750" defTabSz="990600" eaLnBrk="0" hangingPunct="0">
              <a:defRPr>
                <a:solidFill>
                  <a:schemeClr val="tx1"/>
                </a:solidFill>
                <a:latin typeface="Arial" pitchFamily="34" charset="0"/>
                <a:cs typeface="Arial" pitchFamily="34" charset="0"/>
              </a:defRPr>
            </a:lvl2pPr>
            <a:lvl3pPr marL="1143000" indent="-228600" defTabSz="990600" eaLnBrk="0" hangingPunct="0">
              <a:defRPr>
                <a:solidFill>
                  <a:schemeClr val="tx1"/>
                </a:solidFill>
                <a:latin typeface="Arial" pitchFamily="34" charset="0"/>
                <a:cs typeface="Arial" pitchFamily="34" charset="0"/>
              </a:defRPr>
            </a:lvl3pPr>
            <a:lvl4pPr marL="1600200" indent="-228600" defTabSz="990600" eaLnBrk="0" hangingPunct="0">
              <a:defRPr>
                <a:solidFill>
                  <a:schemeClr val="tx1"/>
                </a:solidFill>
                <a:latin typeface="Arial" pitchFamily="34" charset="0"/>
                <a:cs typeface="Arial" pitchFamily="34" charset="0"/>
              </a:defRPr>
            </a:lvl4pPr>
            <a:lvl5pPr marL="2057400" indent="-228600" defTabSz="990600" eaLnBrk="0" hangingPunct="0">
              <a:defRPr>
                <a:solidFill>
                  <a:schemeClr val="tx1"/>
                </a:solidFill>
                <a:latin typeface="Arial" pitchFamily="34" charset="0"/>
                <a:cs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cs typeface="Arial" pitchFamily="34" charset="0"/>
              </a:defRPr>
            </a:lvl9pPr>
          </a:lstStyle>
          <a:p>
            <a:pPr algn="r"/>
            <a:fld id="{095B5BC8-C499-42C1-96F4-941EC48816DA}" type="slidenum">
              <a:rPr lang="en-US" sz="1200">
                <a:ea typeface="MS PGothic" pitchFamily="34" charset="-128"/>
              </a:rPr>
              <a:pPr algn="r"/>
              <a:t>9</a:t>
            </a:fld>
            <a:endParaRPr lang="en-US" sz="1200">
              <a:ea typeface="MS PGothic" pitchFamily="34" charset="-128"/>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3991" y="4342939"/>
            <a:ext cx="5030018" cy="4114587"/>
          </a:xfrm>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4856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cs typeface="Arial" pitchFamily="34" charset="0"/>
              </a:defRPr>
            </a:lvl1pPr>
            <a:lvl2pPr marL="685817" indent="-263776" defTabSz="914423" eaLnBrk="0" hangingPunct="0">
              <a:defRPr>
                <a:solidFill>
                  <a:schemeClr val="tx1"/>
                </a:solidFill>
                <a:latin typeface="Arial" pitchFamily="34" charset="0"/>
                <a:cs typeface="Arial" pitchFamily="34" charset="0"/>
              </a:defRPr>
            </a:lvl2pPr>
            <a:lvl3pPr marL="1055103" indent="-211021" defTabSz="914423" eaLnBrk="0" hangingPunct="0">
              <a:defRPr>
                <a:solidFill>
                  <a:schemeClr val="tx1"/>
                </a:solidFill>
                <a:latin typeface="Arial" pitchFamily="34" charset="0"/>
                <a:cs typeface="Arial" pitchFamily="34" charset="0"/>
              </a:defRPr>
            </a:lvl3pPr>
            <a:lvl4pPr marL="1477145" indent="-211021" defTabSz="914423" eaLnBrk="0" hangingPunct="0">
              <a:defRPr>
                <a:solidFill>
                  <a:schemeClr val="tx1"/>
                </a:solidFill>
                <a:latin typeface="Arial" pitchFamily="34" charset="0"/>
                <a:cs typeface="Arial" pitchFamily="34" charset="0"/>
              </a:defRPr>
            </a:lvl4pPr>
            <a:lvl5pPr marL="1899186" indent="-211021" defTabSz="914423" eaLnBrk="0" hangingPunct="0">
              <a:defRPr>
                <a:solidFill>
                  <a:schemeClr val="tx1"/>
                </a:solidFill>
                <a:latin typeface="Arial" pitchFamily="34" charset="0"/>
                <a:cs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cs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cs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cs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718410-2540-43B6-8098-B477A2CD1961}" type="slidenum">
              <a:rPr lang="en-GB" smtClean="0"/>
              <a:pPr eaLnBrk="1" hangingPunct="1"/>
              <a:t>10</a:t>
            </a:fld>
            <a:endParaRPr lang="en-GB" smtClean="0"/>
          </a:p>
        </p:txBody>
      </p:sp>
      <p:sp>
        <p:nvSpPr>
          <p:cNvPr id="50179"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2" tIns="45686" rIns="91372" bIns="45686" anchor="b"/>
          <a:lstStyle>
            <a:lvl1pPr defTabSz="990600" eaLnBrk="0" hangingPunct="0">
              <a:defRPr>
                <a:solidFill>
                  <a:schemeClr val="tx1"/>
                </a:solidFill>
                <a:latin typeface="Arial" pitchFamily="34" charset="0"/>
                <a:cs typeface="Arial" pitchFamily="34" charset="0"/>
              </a:defRPr>
            </a:lvl1pPr>
            <a:lvl2pPr marL="742950" indent="-285750" defTabSz="990600" eaLnBrk="0" hangingPunct="0">
              <a:defRPr>
                <a:solidFill>
                  <a:schemeClr val="tx1"/>
                </a:solidFill>
                <a:latin typeface="Arial" pitchFamily="34" charset="0"/>
                <a:cs typeface="Arial" pitchFamily="34" charset="0"/>
              </a:defRPr>
            </a:lvl2pPr>
            <a:lvl3pPr marL="1143000" indent="-228600" defTabSz="990600" eaLnBrk="0" hangingPunct="0">
              <a:defRPr>
                <a:solidFill>
                  <a:schemeClr val="tx1"/>
                </a:solidFill>
                <a:latin typeface="Arial" pitchFamily="34" charset="0"/>
                <a:cs typeface="Arial" pitchFamily="34" charset="0"/>
              </a:defRPr>
            </a:lvl3pPr>
            <a:lvl4pPr marL="1600200" indent="-228600" defTabSz="990600" eaLnBrk="0" hangingPunct="0">
              <a:defRPr>
                <a:solidFill>
                  <a:schemeClr val="tx1"/>
                </a:solidFill>
                <a:latin typeface="Arial" pitchFamily="34" charset="0"/>
                <a:cs typeface="Arial" pitchFamily="34" charset="0"/>
              </a:defRPr>
            </a:lvl4pPr>
            <a:lvl5pPr marL="2057400" indent="-228600" defTabSz="990600" eaLnBrk="0" hangingPunct="0">
              <a:defRPr>
                <a:solidFill>
                  <a:schemeClr val="tx1"/>
                </a:solidFill>
                <a:latin typeface="Arial" pitchFamily="34" charset="0"/>
                <a:cs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cs typeface="Arial" pitchFamily="34" charset="0"/>
              </a:defRPr>
            </a:lvl9pPr>
          </a:lstStyle>
          <a:p>
            <a:pPr algn="r"/>
            <a:fld id="{5626FFF3-1D83-4E51-80BA-F92F3A76ADE1}" type="slidenum">
              <a:rPr lang="en-US" sz="1200">
                <a:ea typeface="MS PGothic" pitchFamily="34" charset="-128"/>
              </a:rPr>
              <a:pPr algn="r"/>
              <a:t>10</a:t>
            </a:fld>
            <a:endParaRPr lang="en-US" sz="1200">
              <a:ea typeface="MS PGothic" pitchFamily="34" charset="-128"/>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13991" y="4342939"/>
            <a:ext cx="5030018" cy="4114587"/>
          </a:xfrm>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4134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cs typeface="Arial" pitchFamily="34" charset="0"/>
              </a:defRPr>
            </a:lvl1pPr>
            <a:lvl2pPr marL="685817" indent="-263776" defTabSz="914423" eaLnBrk="0" hangingPunct="0">
              <a:defRPr>
                <a:solidFill>
                  <a:schemeClr val="tx1"/>
                </a:solidFill>
                <a:latin typeface="Arial" pitchFamily="34" charset="0"/>
                <a:cs typeface="Arial" pitchFamily="34" charset="0"/>
              </a:defRPr>
            </a:lvl2pPr>
            <a:lvl3pPr marL="1055103" indent="-211021" defTabSz="914423" eaLnBrk="0" hangingPunct="0">
              <a:defRPr>
                <a:solidFill>
                  <a:schemeClr val="tx1"/>
                </a:solidFill>
                <a:latin typeface="Arial" pitchFamily="34" charset="0"/>
                <a:cs typeface="Arial" pitchFamily="34" charset="0"/>
              </a:defRPr>
            </a:lvl3pPr>
            <a:lvl4pPr marL="1477145" indent="-211021" defTabSz="914423" eaLnBrk="0" hangingPunct="0">
              <a:defRPr>
                <a:solidFill>
                  <a:schemeClr val="tx1"/>
                </a:solidFill>
                <a:latin typeface="Arial" pitchFamily="34" charset="0"/>
                <a:cs typeface="Arial" pitchFamily="34" charset="0"/>
              </a:defRPr>
            </a:lvl4pPr>
            <a:lvl5pPr marL="1899186" indent="-211021" defTabSz="914423" eaLnBrk="0" hangingPunct="0">
              <a:defRPr>
                <a:solidFill>
                  <a:schemeClr val="tx1"/>
                </a:solidFill>
                <a:latin typeface="Arial" pitchFamily="34" charset="0"/>
                <a:cs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cs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cs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cs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15D60A-8506-4072-94DC-45A2DC972E59}" type="slidenum">
              <a:rPr lang="en-GB" smtClean="0"/>
              <a:pPr eaLnBrk="1" hangingPunct="1"/>
              <a:t>11</a:t>
            </a:fld>
            <a:endParaRPr lang="en-GB" smtClean="0"/>
          </a:p>
        </p:txBody>
      </p:sp>
      <p:sp>
        <p:nvSpPr>
          <p:cNvPr id="51203"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2" tIns="45686" rIns="91372" bIns="45686" anchor="b"/>
          <a:lstStyle>
            <a:lvl1pPr defTabSz="990600" eaLnBrk="0" hangingPunct="0">
              <a:defRPr>
                <a:solidFill>
                  <a:schemeClr val="tx1"/>
                </a:solidFill>
                <a:latin typeface="Arial" pitchFamily="34" charset="0"/>
                <a:cs typeface="Arial" pitchFamily="34" charset="0"/>
              </a:defRPr>
            </a:lvl1pPr>
            <a:lvl2pPr marL="742950" indent="-285750" defTabSz="990600" eaLnBrk="0" hangingPunct="0">
              <a:defRPr>
                <a:solidFill>
                  <a:schemeClr val="tx1"/>
                </a:solidFill>
                <a:latin typeface="Arial" pitchFamily="34" charset="0"/>
                <a:cs typeface="Arial" pitchFamily="34" charset="0"/>
              </a:defRPr>
            </a:lvl2pPr>
            <a:lvl3pPr marL="1143000" indent="-228600" defTabSz="990600" eaLnBrk="0" hangingPunct="0">
              <a:defRPr>
                <a:solidFill>
                  <a:schemeClr val="tx1"/>
                </a:solidFill>
                <a:latin typeface="Arial" pitchFamily="34" charset="0"/>
                <a:cs typeface="Arial" pitchFamily="34" charset="0"/>
              </a:defRPr>
            </a:lvl3pPr>
            <a:lvl4pPr marL="1600200" indent="-228600" defTabSz="990600" eaLnBrk="0" hangingPunct="0">
              <a:defRPr>
                <a:solidFill>
                  <a:schemeClr val="tx1"/>
                </a:solidFill>
                <a:latin typeface="Arial" pitchFamily="34" charset="0"/>
                <a:cs typeface="Arial" pitchFamily="34" charset="0"/>
              </a:defRPr>
            </a:lvl4pPr>
            <a:lvl5pPr marL="2057400" indent="-228600" defTabSz="990600" eaLnBrk="0" hangingPunct="0">
              <a:defRPr>
                <a:solidFill>
                  <a:schemeClr val="tx1"/>
                </a:solidFill>
                <a:latin typeface="Arial" pitchFamily="34" charset="0"/>
                <a:cs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37DAF07-42D0-477B-9A31-DEA1CE68D8AC}" type="slidenum">
              <a:rPr lang="en-US" sz="1200">
                <a:ea typeface="MS PGothic" pitchFamily="34" charset="-128"/>
              </a:rPr>
              <a:pPr algn="r"/>
              <a:t>11</a:t>
            </a:fld>
            <a:endParaRPr lang="en-US" sz="1200">
              <a:ea typeface="MS PGothic" pitchFamily="34" charset="-128"/>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913991" y="4342939"/>
            <a:ext cx="5030018" cy="4114587"/>
          </a:xfrm>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5563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24</a:t>
            </a:fld>
            <a:endParaRPr lang="en-GB"/>
          </a:p>
        </p:txBody>
      </p:sp>
    </p:spTree>
    <p:extLst>
      <p:ext uri="{BB962C8B-B14F-4D97-AF65-F5344CB8AC3E}">
        <p14:creationId xmlns:p14="http://schemas.microsoft.com/office/powerpoint/2010/main" val="197852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37</a:t>
            </a:fld>
            <a:endParaRPr lang="en-GB"/>
          </a:p>
        </p:txBody>
      </p:sp>
    </p:spTree>
    <p:extLst>
      <p:ext uri="{BB962C8B-B14F-4D97-AF65-F5344CB8AC3E}">
        <p14:creationId xmlns:p14="http://schemas.microsoft.com/office/powerpoint/2010/main" val="165599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38</a:t>
            </a:fld>
            <a:endParaRPr lang="en-GB"/>
          </a:p>
        </p:txBody>
      </p:sp>
    </p:spTree>
    <p:extLst>
      <p:ext uri="{BB962C8B-B14F-4D97-AF65-F5344CB8AC3E}">
        <p14:creationId xmlns:p14="http://schemas.microsoft.com/office/powerpoint/2010/main" val="416480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fld id="{3A262DD9-BDAB-46EE-9E80-5F1FB3E7048A}" type="datetime4">
              <a:rPr lang="en-GB" smtClean="0"/>
              <a:t>10 February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4F310F-C180-47C3-90F2-9AC16E9FBA17}" type="datetime4">
              <a:rPr lang="en-GB" smtClean="0"/>
              <a:t>10 February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fld id="{48EBA5D9-C006-4F6E-96A6-D6218C14D505}" type="datetime4">
              <a:rPr lang="en-GB" smtClean="0"/>
              <a:t>10 February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675B4D-977E-4FE2-88FE-0A3081EE914F}" type="datetime4">
              <a:rPr lang="en-GB" smtClean="0"/>
              <a:t>10 February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479AA43-CD70-41B0-A478-BD35E96119B6}"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a:lnSpc>
                <a:spcPts val="1400"/>
              </a:lnSpc>
            </a:pPr>
            <a:r>
              <a:rPr lang="en-GB" sz="1400" b="0" dirty="0" smtClean="0">
                <a:solidFill>
                  <a:schemeClr val="accent1"/>
                </a:solidFill>
              </a:rPr>
              <a:t>www.astm.org</a:t>
            </a:r>
            <a:endParaRPr lang="en-GB" sz="1400" b="0" dirty="0">
              <a:solidFill>
                <a:schemeClr val="accent1"/>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295B05-AF69-41F0-A437-2FC813DCED20}" type="datetime4">
              <a:rPr lang="en-GB" smtClean="0"/>
              <a:t>10 February 2017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8BB1B26-E383-46A3-BEE4-92E28879E62E}" type="slidenum">
              <a:rPr lang="en-GB"/>
              <a:pPr>
                <a:defRPr/>
              </a:pPr>
              <a:t>‹#›</a:t>
            </a:fld>
            <a:endParaRPr lang="en-GB"/>
          </a:p>
        </p:txBody>
      </p:sp>
    </p:spTree>
    <p:extLst>
      <p:ext uri="{BB962C8B-B14F-4D97-AF65-F5344CB8AC3E}">
        <p14:creationId xmlns:p14="http://schemas.microsoft.com/office/powerpoint/2010/main" val="24101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42000" y="5053106"/>
            <a:ext cx="1186340" cy="179536"/>
          </a:xfrm>
          <a:prstGeom prst="rect">
            <a:avLst/>
          </a:prstGeom>
          <a:noFill/>
        </p:spPr>
        <p:txBody>
          <a:bodyPr wrap="square" lIns="0" tIns="0" rIns="0" bIns="0" rtlCol="0">
            <a:spAutoFit/>
          </a:bodyPr>
          <a:lstStyle/>
          <a:p>
            <a:pPr>
              <a:lnSpc>
                <a:spcPts val="1400"/>
              </a:lnSpc>
            </a:pPr>
            <a:r>
              <a:rPr lang="en-GB" sz="1400" dirty="0" smtClean="0">
                <a:solidFill>
                  <a:schemeClr val="accent1"/>
                </a:solidFill>
              </a:rPr>
              <a:t>www.astm.org</a:t>
            </a:r>
            <a:endParaRPr lang="en-GB"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fld id="{5E4EB564-FAE3-422A-ABBA-8DE06545D250}" type="datetime4">
              <a:rPr lang="en-GB" smtClean="0"/>
              <a:t>10 February 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178950-4774-4454-922B-108D6DC38895}"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30A22A-8F8F-457A-BE34-5CCBE0C2B07B}"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EF2445-C771-425E-9851-05895B59EA97}"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FCB95F2D-B7D6-48B7-8883-BEF146477768}"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E72009-03F4-48C9-AFCF-3C078C7FD1F1}" type="datetime4">
              <a:rPr lang="en-GB" smtClean="0"/>
              <a:t>10 February 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fld id="{D0284E36-1EA9-4102-91F9-970AD5941C75}" type="datetime4">
              <a:rPr lang="en-GB" smtClean="0"/>
              <a:t>10 February 2017</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userDrawn="1"/>
        </p:nvSpPr>
        <p:spPr>
          <a:xfrm>
            <a:off x="341313" y="6538868"/>
            <a:ext cx="1035687" cy="107722"/>
          </a:xfrm>
          <a:prstGeom prst="rect">
            <a:avLst/>
          </a:prstGeom>
          <a:noFill/>
        </p:spPr>
        <p:txBody>
          <a:bodyPr wrap="square" lIns="0" tIns="0" rIns="0" bIns="0" rtlCol="0">
            <a:spAutoFit/>
          </a:bodyPr>
          <a:lstStyle/>
          <a:p>
            <a:r>
              <a:rPr lang="en-GB" sz="700" b="0" dirty="0" smtClean="0">
                <a:solidFill>
                  <a:schemeClr val="tx1"/>
                </a:solidFill>
                <a:latin typeface="+mn-lt"/>
              </a:rPr>
              <a:t>© ASTM International </a:t>
            </a:r>
            <a:endParaRPr lang="en-GB" sz="700" b="0" dirty="0">
              <a:solidFill>
                <a:schemeClr val="tx1"/>
              </a:solidFill>
              <a:latin typeface="+mn-lt"/>
            </a:endParaRPr>
          </a:p>
        </p:txBody>
      </p:sp>
      <p:cxnSp>
        <p:nvCxnSpPr>
          <p:cNvPr id="9" name="Straight Connector 8"/>
          <p:cNvCxnSpPr/>
          <p:nvPr userDrawn="1"/>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0" r:id="rId16"/>
  </p:sldLayoutIdLst>
  <p:timing>
    <p:tnLst>
      <p:par>
        <p:cTn id="1" dur="indefinite" restart="never" nodeType="tmRoot"/>
      </p:par>
    </p:tnLst>
  </p:timing>
  <p:hf hdr="0" dt="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0.xml"/><Relationship Id="rId4" Type="http://schemas.openxmlformats.org/officeDocument/2006/relationships/image" Target="../media/image69.jpg"/></Relationships>
</file>

<file path=ppt/slides/_rels/slide1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eg"/><Relationship Id="rId1" Type="http://schemas.openxmlformats.org/officeDocument/2006/relationships/slideLayout" Target="../slideLayouts/slideLayout10.xml"/><Relationship Id="rId4"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10.xml"/><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6.t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hyperlink" Target="http://www.alcoa.com/global/en/home.asp" TargetMode="External"/><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jpeg"/><Relationship Id="rId42" Type="http://schemas.openxmlformats.org/officeDocument/2006/relationships/image" Target="../media/image45.jpe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7" Type="http://schemas.openxmlformats.org/officeDocument/2006/relationships/image" Target="../media/image17.png"/><Relationship Id="rId12" Type="http://schemas.openxmlformats.org/officeDocument/2006/relationships/hyperlink" Target="http://www.pratt-whitney.com/index.asp" TargetMode="External"/><Relationship Id="rId17" Type="http://schemas.openxmlformats.org/officeDocument/2006/relationships/image" Target="../media/image22.png"/><Relationship Id="rId25" Type="http://schemas.openxmlformats.org/officeDocument/2006/relationships/image" Target="../media/image28.png"/><Relationship Id="rId33" Type="http://schemas.openxmlformats.org/officeDocument/2006/relationships/image" Target="../media/image36.jpeg"/><Relationship Id="rId38" Type="http://schemas.openxmlformats.org/officeDocument/2006/relationships/image" Target="../media/image41.jpeg"/><Relationship Id="rId46" Type="http://schemas.openxmlformats.org/officeDocument/2006/relationships/image" Target="../media/image49.jpeg"/><Relationship Id="rId59" Type="http://schemas.openxmlformats.org/officeDocument/2006/relationships/image" Target="../media/image62.png"/><Relationship Id="rId2" Type="http://schemas.openxmlformats.org/officeDocument/2006/relationships/notesSlide" Target="../notesSlides/notesSlide3.xml"/><Relationship Id="rId16" Type="http://schemas.openxmlformats.org/officeDocument/2006/relationships/hyperlink" Target="http://www.ge.com/stories/en/10923.html" TargetMode="External"/><Relationship Id="rId20" Type="http://schemas.openxmlformats.org/officeDocument/2006/relationships/hyperlink" Target="http://www.deere.com/" TargetMode="External"/><Relationship Id="rId29" Type="http://schemas.openxmlformats.org/officeDocument/2006/relationships/image" Target="../media/image32.jpeg"/><Relationship Id="rId41" Type="http://schemas.openxmlformats.org/officeDocument/2006/relationships/image" Target="../media/image44.jpeg"/><Relationship Id="rId54" Type="http://schemas.openxmlformats.org/officeDocument/2006/relationships/image" Target="../media/image57.png"/><Relationship Id="rId1" Type="http://schemas.openxmlformats.org/officeDocument/2006/relationships/slideLayout" Target="../slideLayouts/slideLayout16.xml"/><Relationship Id="rId6" Type="http://schemas.openxmlformats.org/officeDocument/2006/relationships/hyperlink" Target="http://www.akzonobel.com/index.asp" TargetMode="External"/><Relationship Id="rId11" Type="http://schemas.openxmlformats.org/officeDocument/2006/relationships/image" Target="../media/image19.png"/><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png"/><Relationship Id="rId45" Type="http://schemas.openxmlformats.org/officeDocument/2006/relationships/image" Target="../media/image48.jpeg"/><Relationship Id="rId53" Type="http://schemas.openxmlformats.org/officeDocument/2006/relationships/image" Target="../media/image56.png"/><Relationship Id="rId58" Type="http://schemas.openxmlformats.org/officeDocument/2006/relationships/image" Target="../media/image61.png"/><Relationship Id="rId5" Type="http://schemas.openxmlformats.org/officeDocument/2006/relationships/image" Target="../media/image16.wmf"/><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hyperlink" Target="http://www.utc.com/index.htm" TargetMode="External"/><Relationship Id="rId19" Type="http://schemas.openxmlformats.org/officeDocument/2006/relationships/image" Target="../media/image23.png"/><Relationship Id="rId31" Type="http://schemas.openxmlformats.org/officeDocument/2006/relationships/image" Target="../media/image34.jpeg"/><Relationship Id="rId44" Type="http://schemas.openxmlformats.org/officeDocument/2006/relationships/image" Target="../media/image47.jpeg"/><Relationship Id="rId52" Type="http://schemas.openxmlformats.org/officeDocument/2006/relationships/image" Target="../media/image55.png"/><Relationship Id="rId60" Type="http://schemas.openxmlformats.org/officeDocument/2006/relationships/image" Target="../media/image63.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hyperlink" Target="http://www.raytheon.com/static/node2634.html" TargetMode="Externa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png"/><Relationship Id="rId43" Type="http://schemas.openxmlformats.org/officeDocument/2006/relationships/image" Target="../media/image46.jpeg"/><Relationship Id="rId48" Type="http://schemas.openxmlformats.org/officeDocument/2006/relationships/image" Target="../media/image51.png"/><Relationship Id="rId56" Type="http://schemas.openxmlformats.org/officeDocument/2006/relationships/image" Target="../media/image59.png"/><Relationship Id="rId8" Type="http://schemas.openxmlformats.org/officeDocument/2006/relationships/hyperlink" Target="http://www.lyondell.com/index.shtml" TargetMode="External"/><Relationship Id="rId51" Type="http://schemas.openxmlformats.org/officeDocument/2006/relationships/image" Target="../media/image54.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2000" y="2574000"/>
            <a:ext cx="7695000" cy="1631216"/>
          </a:xfrm>
          <a:prstGeom prst="rect">
            <a:avLst/>
          </a:prstGeom>
          <a:noFill/>
        </p:spPr>
        <p:txBody>
          <a:bodyPr wrap="square" lIns="0" tIns="0" rIns="0" bIns="0" rtlCol="0">
            <a:spAutoFit/>
          </a:bodyPr>
          <a:lstStyle/>
          <a:p>
            <a:r>
              <a:rPr lang="en-GB" sz="4000" dirty="0" smtClean="0">
                <a:solidFill>
                  <a:schemeClr val="accent1"/>
                </a:solidFill>
              </a:rPr>
              <a:t>ASTM Compass</a:t>
            </a:r>
          </a:p>
          <a:p>
            <a:r>
              <a:rPr lang="en-GB" sz="4000" dirty="0" smtClean="0">
                <a:solidFill>
                  <a:schemeClr val="accent4">
                    <a:lumMod val="40000"/>
                    <a:lumOff val="60000"/>
                  </a:schemeClr>
                </a:solidFill>
              </a:rPr>
              <a:t>For EIFL</a:t>
            </a:r>
          </a:p>
          <a:p>
            <a:pPr lvl="0"/>
            <a:endParaRPr lang="en-GB" sz="1200" dirty="0" smtClean="0">
              <a:solidFill>
                <a:schemeClr val="accent1"/>
              </a:solidFill>
            </a:endParaRPr>
          </a:p>
          <a:p>
            <a:pPr lvl="0"/>
            <a:endParaRPr lang="en-GB" sz="1400" dirty="0">
              <a:solidFill>
                <a:schemeClr val="accent1"/>
              </a:solidFill>
            </a:endParaRPr>
          </a:p>
        </p:txBody>
      </p:sp>
    </p:spTree>
    <p:extLst>
      <p:ext uri="{BB962C8B-B14F-4D97-AF65-F5344CB8AC3E}">
        <p14:creationId xmlns:p14="http://schemas.microsoft.com/office/powerpoint/2010/main" val="244499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89" name="Group 41"/>
          <p:cNvGraphicFramePr>
            <a:graphicFrameLocks noGrp="1"/>
          </p:cNvGraphicFramePr>
          <p:nvPr>
            <p:ph idx="4294967295"/>
            <p:extLst/>
          </p:nvPr>
        </p:nvGraphicFramePr>
        <p:xfrm>
          <a:off x="305183" y="1945053"/>
          <a:ext cx="8458200" cy="3503611"/>
        </p:xfrm>
        <a:graphic>
          <a:graphicData uri="http://schemas.openxmlformats.org/drawingml/2006/table">
            <a:tbl>
              <a:tblPr/>
              <a:tblGrid>
                <a:gridCol w="2819400"/>
                <a:gridCol w="2819400"/>
                <a:gridCol w="2819400"/>
              </a:tblGrid>
              <a:tr h="4569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cs typeface="Arial" pitchFamily="34" charset="0"/>
                        </a:rPr>
                        <a:t>Name</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cs typeface="Arial" pitchFamily="34" charset="0"/>
                        </a:rPr>
                        <a:t>Date</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cs typeface="Arial" pitchFamily="34" charset="0"/>
                        </a:rPr>
                        <a:t>Pages</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1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Advances in Civil Engineering Materials</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2012 to today</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bg1"/>
                        </a:solidFill>
                        <a:latin typeface="Arial" pitchFamily="34" charset="0"/>
                        <a:ea typeface="+mn-ea"/>
                        <a:cs typeface="Arial" pitchFamily="34" charset="0"/>
                      </a:endParaRP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pitchFamily="34" charset="0"/>
                          <a:ea typeface="+mn-ea"/>
                          <a:cs typeface="Arial"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pitchFamily="34" charset="0"/>
                          <a:ea typeface="+mn-ea"/>
                          <a:cs typeface="Arial" pitchFamily="34" charset="0"/>
                        </a:rPr>
                        <a:t>Online Only</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761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Materials Performance and Characterisation</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2012 to today</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bg1"/>
                        </a:solidFill>
                        <a:latin typeface="Arial" pitchFamily="34" charset="0"/>
                        <a:ea typeface="+mn-ea"/>
                        <a:cs typeface="Arial" pitchFamily="34" charset="0"/>
                      </a:endParaRP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pitchFamily="34" charset="0"/>
                          <a:ea typeface="+mn-ea"/>
                          <a:cs typeface="Arial"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pitchFamily="34" charset="0"/>
                          <a:ea typeface="+mn-ea"/>
                          <a:cs typeface="Arial" pitchFamily="34" charset="0"/>
                        </a:rPr>
                        <a:t>Online Only</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761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bg1"/>
                          </a:solidFill>
                          <a:latin typeface="Arial" pitchFamily="34" charset="0"/>
                          <a:ea typeface="+mn-ea"/>
                          <a:cs typeface="Arial" pitchFamily="34" charset="0"/>
                        </a:rPr>
                        <a:t>Geotechnical Testing Journal (GTJ) </a:t>
                      </a:r>
                      <a:endParaRPr lang="en-GB" sz="1800" dirty="0" smtClean="0">
                        <a:solidFill>
                          <a:schemeClr val="bg1"/>
                        </a:solidFill>
                        <a:latin typeface="Arial" pitchFamily="34" charset="0"/>
                        <a:ea typeface="+mn-ea"/>
                        <a:cs typeface="Arial" pitchFamily="34" charset="0"/>
                      </a:endParaRP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1978 to today. </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6 per annum</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10,200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150+ volumes</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761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Journal of Testing and Evaluation (JTE)</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1973 to today. </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6 per annum</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18,550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dirty="0" smtClean="0">
                          <a:solidFill>
                            <a:schemeClr val="bg1"/>
                          </a:solidFill>
                          <a:latin typeface="Arial" pitchFamily="34" charset="0"/>
                          <a:ea typeface="+mn-ea"/>
                          <a:cs typeface="Arial" pitchFamily="34" charset="0"/>
                        </a:rPr>
                        <a:t>235+ volumes</a:t>
                      </a:r>
                    </a:p>
                  </a:txBody>
                  <a:tcPr marT="45647" marB="456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9244" name="TextBox 5"/>
          <p:cNvSpPr txBox="1">
            <a:spLocks noChangeArrowheads="1"/>
          </p:cNvSpPr>
          <p:nvPr/>
        </p:nvSpPr>
        <p:spPr bwMode="auto">
          <a:xfrm>
            <a:off x="382588" y="1412875"/>
            <a:ext cx="83744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600">
                <a:solidFill>
                  <a:srgbClr val="000099"/>
                </a:solidFill>
                <a:latin typeface="Arial" pitchFamily="34" charset="0"/>
                <a:cs typeface="Arial" pitchFamily="34" charset="0"/>
              </a:defRPr>
            </a:lvl1pPr>
            <a:lvl2pPr marL="742950" indent="-285750" eaLnBrk="0" hangingPunct="0">
              <a:defRPr sz="2600">
                <a:solidFill>
                  <a:srgbClr val="000099"/>
                </a:solidFill>
                <a:latin typeface="Arial" pitchFamily="34" charset="0"/>
                <a:cs typeface="Arial" pitchFamily="34" charset="0"/>
              </a:defRPr>
            </a:lvl2pPr>
            <a:lvl3pPr marL="1143000" indent="-228600" eaLnBrk="0" hangingPunct="0">
              <a:defRPr sz="2600">
                <a:solidFill>
                  <a:srgbClr val="000099"/>
                </a:solidFill>
                <a:latin typeface="Arial" pitchFamily="34" charset="0"/>
                <a:cs typeface="Arial" pitchFamily="34" charset="0"/>
              </a:defRPr>
            </a:lvl3pPr>
            <a:lvl4pPr marL="1600200" indent="-228600" eaLnBrk="0" hangingPunct="0">
              <a:defRPr sz="2600">
                <a:solidFill>
                  <a:srgbClr val="000099"/>
                </a:solidFill>
                <a:latin typeface="Arial" pitchFamily="34" charset="0"/>
                <a:cs typeface="Arial" pitchFamily="34" charset="0"/>
              </a:defRPr>
            </a:lvl4pPr>
            <a:lvl5pPr marL="2057400" indent="-228600" eaLnBrk="0" hangingPunct="0">
              <a:defRPr sz="2600">
                <a:solidFill>
                  <a:srgbClr val="000099"/>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9pPr>
          </a:lstStyle>
          <a:p>
            <a:pPr>
              <a:defRPr/>
            </a:pPr>
            <a:r>
              <a:rPr lang="en-GB" sz="1800" dirty="0" smtClean="0">
                <a:solidFill>
                  <a:schemeClr val="tx1"/>
                </a:solidFill>
                <a:latin typeface="+mn-lt"/>
                <a:cs typeface="+mn-cs"/>
              </a:rPr>
              <a:t>16,800 Journal Papers, 120,000+ pages  - Articles </a:t>
            </a:r>
            <a:r>
              <a:rPr lang="en-GB" sz="1800" dirty="0">
                <a:solidFill>
                  <a:schemeClr val="tx1"/>
                </a:solidFill>
                <a:latin typeface="+mn-lt"/>
                <a:cs typeface="+mn-cs"/>
              </a:rPr>
              <a:t>all peer reviewed</a:t>
            </a:r>
          </a:p>
        </p:txBody>
      </p:sp>
      <p:sp>
        <p:nvSpPr>
          <p:cNvPr id="9245" name="Text Box 31"/>
          <p:cNvSpPr txBox="1">
            <a:spLocks noChangeArrowheads="1"/>
          </p:cNvSpPr>
          <p:nvPr/>
        </p:nvSpPr>
        <p:spPr bwMode="auto">
          <a:xfrm>
            <a:off x="319360" y="5769000"/>
            <a:ext cx="8280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600" dirty="0">
                <a:latin typeface="+mn-lt"/>
                <a:cs typeface="+mn-cs"/>
              </a:rPr>
              <a:t>Abstracted/indexed: ISI Science Citation Index, COMPENDEX, Chemical Abstracts, Web of Science, Cambridge Scientific </a:t>
            </a:r>
            <a:r>
              <a:rPr lang="en-GB" sz="1600" dirty="0" smtClean="0">
                <a:latin typeface="+mn-lt"/>
                <a:cs typeface="+mn-cs"/>
              </a:rPr>
              <a:t>Abstracts, </a:t>
            </a:r>
            <a:r>
              <a:rPr lang="en-GB" sz="1600" dirty="0"/>
              <a:t>Materials Science Citation </a:t>
            </a:r>
            <a:r>
              <a:rPr lang="en-GB" sz="1600" dirty="0" smtClean="0"/>
              <a:t>Index </a:t>
            </a:r>
            <a:r>
              <a:rPr lang="en-GB" sz="1600" dirty="0" smtClean="0">
                <a:latin typeface="+mn-lt"/>
                <a:cs typeface="+mn-cs"/>
              </a:rPr>
              <a:t>and more ……..</a:t>
            </a:r>
            <a:endParaRPr lang="en-GB" sz="1600" dirty="0">
              <a:latin typeface="+mn-lt"/>
              <a:cs typeface="+mn-cs"/>
            </a:endParaRPr>
          </a:p>
        </p:txBody>
      </p:sp>
      <p:sp>
        <p:nvSpPr>
          <p:cNvPr id="11" name="Title 9"/>
          <p:cNvSpPr txBox="1">
            <a:spLocks/>
          </p:cNvSpPr>
          <p:nvPr/>
        </p:nvSpPr>
        <p:spPr>
          <a:xfrm>
            <a:off x="346460" y="323850"/>
            <a:ext cx="7049037"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p>
          <a:p>
            <a:r>
              <a:rPr lang="en-GB" sz="2000" dirty="0"/>
              <a:t>Journals</a:t>
            </a:r>
          </a:p>
        </p:txBody>
      </p:sp>
      <p:sp>
        <p:nvSpPr>
          <p:cNvPr id="4" name="Slide Number Placeholder 3"/>
          <p:cNvSpPr>
            <a:spLocks noGrp="1"/>
          </p:cNvSpPr>
          <p:nvPr>
            <p:ph type="sldNum" sz="quarter" idx="12"/>
          </p:nvPr>
        </p:nvSpPr>
        <p:spPr/>
        <p:txBody>
          <a:bodyPr/>
          <a:lstStyle/>
          <a:p>
            <a:pPr>
              <a:defRPr/>
            </a:pPr>
            <a:fld id="{18BB1B26-E383-46A3-BEE4-92E28879E62E}" type="slidenum">
              <a:rPr lang="en-GB" smtClean="0"/>
              <a:pPr>
                <a:defRPr/>
              </a:pPr>
              <a:t>10</a:t>
            </a:fld>
            <a:endParaRPr lang="en-GB"/>
          </a:p>
        </p:txBody>
      </p:sp>
      <p:sp>
        <p:nvSpPr>
          <p:cNvPr id="2" name="Footer Placeholder 1"/>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40327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42" name="Group 46"/>
          <p:cNvGraphicFramePr>
            <a:graphicFrameLocks noGrp="1"/>
          </p:cNvGraphicFramePr>
          <p:nvPr>
            <p:ph idx="4294967295"/>
            <p:extLst/>
          </p:nvPr>
        </p:nvGraphicFramePr>
        <p:xfrm>
          <a:off x="384469" y="1944000"/>
          <a:ext cx="8458200" cy="3961812"/>
        </p:xfrm>
        <a:graphic>
          <a:graphicData uri="http://schemas.openxmlformats.org/drawingml/2006/table">
            <a:tbl>
              <a:tblPr/>
              <a:tblGrid>
                <a:gridCol w="2819400"/>
                <a:gridCol w="2819400"/>
                <a:gridCol w="2819400"/>
              </a:tblGrid>
              <a:tr h="457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bg1"/>
                          </a:solidFill>
                          <a:effectLst/>
                          <a:latin typeface="Arial" pitchFamily="34" charset="0"/>
                          <a:ea typeface="+mn-ea"/>
                          <a:cs typeface="Arial" pitchFamily="34" charset="0"/>
                        </a:rPr>
                        <a:t>Name</a:t>
                      </a:r>
                    </a:p>
                  </a:txBody>
                  <a:tcPr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bg1"/>
                          </a:solidFill>
                          <a:effectLst/>
                          <a:latin typeface="Arial" pitchFamily="34" charset="0"/>
                          <a:ea typeface="+mn-ea"/>
                          <a:cs typeface="Arial" pitchFamily="34" charset="0"/>
                        </a:rPr>
                        <a:t>Date</a:t>
                      </a:r>
                    </a:p>
                  </a:txBody>
                  <a:tcPr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chemeClr val="bg1"/>
                          </a:solidFill>
                          <a:effectLst/>
                          <a:latin typeface="Arial" pitchFamily="34" charset="0"/>
                          <a:ea typeface="+mn-ea"/>
                          <a:cs typeface="Arial" pitchFamily="34" charset="0"/>
                        </a:rPr>
                        <a:t>Pages</a:t>
                      </a:r>
                    </a:p>
                  </a:txBody>
                  <a:tcPr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18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Journal of ASTM International (JAI) </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 2004 to 2012</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26,190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90+ volumes</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44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Journal of Cement, Concrete and Aggregates</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800" kern="1200" dirty="0" smtClean="0">
                        <a:solidFill>
                          <a:schemeClr val="bg1"/>
                        </a:solidFill>
                        <a:latin typeface="Arial" pitchFamily="34" charset="0"/>
                        <a:ea typeface="+mn-ea"/>
                        <a:cs typeface="Arial" pitchFamily="34" charset="0"/>
                      </a:endParaRP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1979 to 2004</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1,400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50+</a:t>
                      </a:r>
                      <a:r>
                        <a:rPr lang="en-GB" sz="1800" kern="1200" baseline="0" dirty="0" smtClean="0">
                          <a:solidFill>
                            <a:schemeClr val="bg1"/>
                          </a:solidFill>
                          <a:latin typeface="Arial" pitchFamily="34" charset="0"/>
                          <a:ea typeface="+mn-ea"/>
                          <a:cs typeface="Arial" pitchFamily="34" charset="0"/>
                        </a:rPr>
                        <a:t> </a:t>
                      </a:r>
                      <a:r>
                        <a:rPr lang="en-GB" sz="1800" kern="1200" dirty="0" smtClean="0">
                          <a:solidFill>
                            <a:schemeClr val="bg1"/>
                          </a:solidFill>
                          <a:latin typeface="Arial" pitchFamily="34" charset="0"/>
                          <a:ea typeface="+mn-ea"/>
                          <a:cs typeface="Arial" pitchFamily="34" charset="0"/>
                        </a:rPr>
                        <a:t>volumes</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56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Journal of Composites Technology and Research (JCTR) </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1978 to 2003</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4,500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95+ volumes</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Journal of Forensic Sciences (JOFS) </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800" kern="1200" dirty="0" smtClean="0">
                        <a:solidFill>
                          <a:schemeClr val="bg1"/>
                        </a:solidFill>
                        <a:latin typeface="Arial" pitchFamily="34" charset="0"/>
                        <a:ea typeface="+mn-ea"/>
                        <a:cs typeface="Arial" pitchFamily="34" charset="0"/>
                      </a:endParaRP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1972 to 2005</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56,200 pages</a:t>
                      </a:r>
                    </a:p>
                    <a:p>
                      <a:pPr marL="0" marR="0" lvl="0" indent="0" algn="ctr"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bg1"/>
                          </a:solidFill>
                          <a:latin typeface="Arial" pitchFamily="34" charset="0"/>
                          <a:ea typeface="+mn-ea"/>
                          <a:cs typeface="Arial" pitchFamily="34" charset="0"/>
                        </a:rPr>
                        <a:t>170+ volumes</a:t>
                      </a:r>
                    </a:p>
                  </a:txBody>
                  <a:tcPr marT="45663" marB="456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6" name="Title 9"/>
          <p:cNvSpPr txBox="1">
            <a:spLocks/>
          </p:cNvSpPr>
          <p:nvPr/>
        </p:nvSpPr>
        <p:spPr>
          <a:xfrm>
            <a:off x="346460" y="323850"/>
            <a:ext cx="7049037"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p>
          <a:p>
            <a:r>
              <a:rPr lang="en-GB" sz="2000" dirty="0"/>
              <a:t>Journals</a:t>
            </a:r>
          </a:p>
        </p:txBody>
      </p:sp>
      <p:sp>
        <p:nvSpPr>
          <p:cNvPr id="7" name="TextBox 5"/>
          <p:cNvSpPr txBox="1">
            <a:spLocks noChangeArrowheads="1"/>
          </p:cNvSpPr>
          <p:nvPr/>
        </p:nvSpPr>
        <p:spPr bwMode="auto">
          <a:xfrm>
            <a:off x="382588" y="1412875"/>
            <a:ext cx="7010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600">
                <a:solidFill>
                  <a:srgbClr val="000099"/>
                </a:solidFill>
                <a:latin typeface="Arial" pitchFamily="34" charset="0"/>
                <a:cs typeface="Arial" pitchFamily="34" charset="0"/>
              </a:defRPr>
            </a:lvl1pPr>
            <a:lvl2pPr marL="742950" indent="-285750" eaLnBrk="0" hangingPunct="0">
              <a:defRPr sz="2600">
                <a:solidFill>
                  <a:srgbClr val="000099"/>
                </a:solidFill>
                <a:latin typeface="Arial" pitchFamily="34" charset="0"/>
                <a:cs typeface="Arial" pitchFamily="34" charset="0"/>
              </a:defRPr>
            </a:lvl2pPr>
            <a:lvl3pPr marL="1143000" indent="-228600" eaLnBrk="0" hangingPunct="0">
              <a:defRPr sz="2600">
                <a:solidFill>
                  <a:srgbClr val="000099"/>
                </a:solidFill>
                <a:latin typeface="Arial" pitchFamily="34" charset="0"/>
                <a:cs typeface="Arial" pitchFamily="34" charset="0"/>
              </a:defRPr>
            </a:lvl3pPr>
            <a:lvl4pPr marL="1600200" indent="-228600" eaLnBrk="0" hangingPunct="0">
              <a:defRPr sz="2600">
                <a:solidFill>
                  <a:srgbClr val="000099"/>
                </a:solidFill>
                <a:latin typeface="Arial" pitchFamily="34" charset="0"/>
                <a:cs typeface="Arial" pitchFamily="34" charset="0"/>
              </a:defRPr>
            </a:lvl4pPr>
            <a:lvl5pPr marL="2057400" indent="-228600" eaLnBrk="0" hangingPunct="0">
              <a:defRPr sz="2600">
                <a:solidFill>
                  <a:srgbClr val="000099"/>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Wingdings" pitchFamily="2" charset="2"/>
              <a:buChar char="§"/>
              <a:defRPr sz="2600">
                <a:solidFill>
                  <a:srgbClr val="000099"/>
                </a:solidFill>
                <a:latin typeface="Arial" pitchFamily="34" charset="0"/>
                <a:cs typeface="Arial" pitchFamily="34" charset="0"/>
              </a:defRPr>
            </a:lvl9pPr>
          </a:lstStyle>
          <a:p>
            <a:pPr>
              <a:defRPr/>
            </a:pPr>
            <a:r>
              <a:rPr lang="en-GB" sz="1800" dirty="0" smtClean="0">
                <a:solidFill>
                  <a:schemeClr val="tx1"/>
                </a:solidFill>
                <a:latin typeface="+mn-lt"/>
                <a:cs typeface="+mn-cs"/>
              </a:rPr>
              <a:t>Articles </a:t>
            </a:r>
            <a:r>
              <a:rPr lang="en-GB" sz="1800" dirty="0">
                <a:solidFill>
                  <a:schemeClr val="tx1"/>
                </a:solidFill>
                <a:latin typeface="+mn-lt"/>
                <a:cs typeface="+mn-cs"/>
              </a:rPr>
              <a:t>all peer reviewed</a:t>
            </a:r>
          </a:p>
        </p:txBody>
      </p:sp>
      <p:sp>
        <p:nvSpPr>
          <p:cNvPr id="10" name="Slide Number Placeholder 9"/>
          <p:cNvSpPr>
            <a:spLocks noGrp="1"/>
          </p:cNvSpPr>
          <p:nvPr>
            <p:ph type="sldNum" sz="quarter" idx="12"/>
          </p:nvPr>
        </p:nvSpPr>
        <p:spPr/>
        <p:txBody>
          <a:bodyPr/>
          <a:lstStyle/>
          <a:p>
            <a:pPr>
              <a:defRPr/>
            </a:pPr>
            <a:fld id="{18BB1B26-E383-46A3-BEE4-92E28879E62E}" type="slidenum">
              <a:rPr lang="en-GB" smtClean="0"/>
              <a:pPr>
                <a:defRPr/>
              </a:pPr>
              <a:t>11</a:t>
            </a:fld>
            <a:endParaRPr lang="en-GB"/>
          </a:p>
        </p:txBody>
      </p:sp>
      <p:sp>
        <p:nvSpPr>
          <p:cNvPr id="2" name="Footer Placeholder 1"/>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75734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marL="171450" indent="-171450">
              <a:lnSpc>
                <a:spcPct val="90000"/>
              </a:lnSpc>
              <a:buFont typeface="Wingdings" pitchFamily="2" charset="2"/>
              <a:buChar char="§"/>
            </a:pPr>
            <a:r>
              <a:rPr lang="en-GB" sz="1400" dirty="0" smtClean="0"/>
              <a:t>Collectively </a:t>
            </a:r>
            <a:r>
              <a:rPr lang="en-GB" sz="1400" dirty="0"/>
              <a:t>over 1,600 eBooks</a:t>
            </a:r>
          </a:p>
          <a:p>
            <a:pPr marL="171450" indent="-171450">
              <a:lnSpc>
                <a:spcPct val="90000"/>
              </a:lnSpc>
              <a:buFont typeface="Wingdings" pitchFamily="2" charset="2"/>
              <a:buChar char="§"/>
            </a:pPr>
            <a:r>
              <a:rPr lang="en-GB" sz="1400" dirty="0"/>
              <a:t>Selected Technical Papers (STPs)</a:t>
            </a:r>
          </a:p>
          <a:p>
            <a:pPr marL="171450" indent="-171450">
              <a:lnSpc>
                <a:spcPct val="90000"/>
              </a:lnSpc>
              <a:buFont typeface="Wingdings" pitchFamily="2" charset="2"/>
              <a:buChar char="§"/>
            </a:pPr>
            <a:r>
              <a:rPr lang="en-GB" sz="1400" dirty="0"/>
              <a:t>Manuals, Monographs &amp; Data Series</a:t>
            </a:r>
          </a:p>
          <a:p>
            <a:endParaRPr lang="en-GB" dirty="0" smtClean="0"/>
          </a:p>
          <a:p>
            <a:endParaRPr lang="en-GB" dirty="0" smtClean="0"/>
          </a:p>
        </p:txBody>
      </p:sp>
      <p:sp>
        <p:nvSpPr>
          <p:cNvPr id="10" name="Text Placeholder 9"/>
          <p:cNvSpPr>
            <a:spLocks noGrp="1"/>
          </p:cNvSpPr>
          <p:nvPr>
            <p:ph type="body" sz="quarter" idx="17"/>
          </p:nvPr>
        </p:nvSpPr>
        <p:spPr/>
        <p:txBody>
          <a:bodyPr>
            <a:normAutofit/>
          </a:bodyPr>
          <a:lstStyle/>
          <a:p>
            <a:r>
              <a:rPr lang="en-GB" dirty="0"/>
              <a:t>e</a:t>
            </a:r>
            <a:r>
              <a:rPr lang="en-GB" dirty="0" smtClean="0"/>
              <a:t>Books</a:t>
            </a:r>
            <a:endParaRPr lang="en-GB" dirty="0"/>
          </a:p>
        </p:txBody>
      </p:sp>
      <p:sp>
        <p:nvSpPr>
          <p:cNvPr id="11" name="Text Placeholder 10"/>
          <p:cNvSpPr>
            <a:spLocks noGrp="1"/>
          </p:cNvSpPr>
          <p:nvPr>
            <p:ph type="body" sz="quarter" idx="18"/>
          </p:nvPr>
        </p:nvSpPr>
        <p:spPr>
          <a:xfrm>
            <a:off x="3249897" y="4689000"/>
            <a:ext cx="2694424" cy="2169000"/>
          </a:xfrm>
        </p:spPr>
        <p:txBody>
          <a:bodyPr>
            <a:normAutofit fontScale="62500" lnSpcReduction="20000"/>
          </a:bodyPr>
          <a:lstStyle/>
          <a:p>
            <a:pPr marL="171450" indent="-171450">
              <a:lnSpc>
                <a:spcPct val="110000"/>
              </a:lnSpc>
              <a:buFont typeface="Wingdings" pitchFamily="2" charset="2"/>
              <a:buChar char="§"/>
            </a:pPr>
            <a:r>
              <a:rPr lang="en-GB" sz="2000" dirty="0" smtClean="0"/>
              <a:t>35,480 </a:t>
            </a:r>
            <a:r>
              <a:rPr lang="en-GB" sz="2000" dirty="0"/>
              <a:t>Symposium Papers &amp; Chapters</a:t>
            </a:r>
          </a:p>
          <a:p>
            <a:pPr marL="171450" indent="-171450">
              <a:lnSpc>
                <a:spcPct val="110000"/>
              </a:lnSpc>
              <a:buFont typeface="Wingdings" pitchFamily="2" charset="2"/>
              <a:buChar char="§"/>
            </a:pPr>
            <a:r>
              <a:rPr lang="en-GB" sz="2000" dirty="0"/>
              <a:t>The latest engineering research from ASTM</a:t>
            </a:r>
          </a:p>
          <a:p>
            <a:pPr marL="171450" indent="-171450">
              <a:lnSpc>
                <a:spcPct val="110000"/>
              </a:lnSpc>
              <a:buFont typeface="Wingdings" pitchFamily="2" charset="2"/>
              <a:buChar char="§"/>
            </a:pPr>
            <a:r>
              <a:rPr lang="en-GB" sz="2000" dirty="0" smtClean="0"/>
              <a:t>29,000 </a:t>
            </a:r>
            <a:r>
              <a:rPr lang="en-GB" sz="2000" dirty="0"/>
              <a:t>papers - all peer reviewed</a:t>
            </a:r>
          </a:p>
          <a:p>
            <a:pPr marL="171450" indent="-171450">
              <a:lnSpc>
                <a:spcPct val="110000"/>
              </a:lnSpc>
              <a:buFont typeface="Wingdings" pitchFamily="2" charset="2"/>
              <a:buChar char="§"/>
            </a:pPr>
            <a:r>
              <a:rPr lang="en-GB" sz="2000" dirty="0"/>
              <a:t>1,500+ books and growing annually</a:t>
            </a:r>
          </a:p>
          <a:p>
            <a:pPr marL="171450" indent="-171450">
              <a:lnSpc>
                <a:spcPct val="110000"/>
              </a:lnSpc>
              <a:buFont typeface="Wingdings" pitchFamily="2" charset="2"/>
              <a:buChar char="§"/>
            </a:pPr>
            <a:r>
              <a:rPr lang="en-GB" sz="2000" dirty="0" smtClean="0"/>
              <a:t>407,000 </a:t>
            </a:r>
            <a:r>
              <a:rPr lang="en-GB" sz="2000" dirty="0"/>
              <a:t>pages</a:t>
            </a:r>
          </a:p>
          <a:p>
            <a:pPr marL="171450" indent="-171450">
              <a:lnSpc>
                <a:spcPct val="110000"/>
              </a:lnSpc>
              <a:buFont typeface="Wingdings" pitchFamily="2" charset="2"/>
              <a:buChar char="§"/>
            </a:pPr>
            <a:r>
              <a:rPr lang="en-GB" sz="2000" dirty="0"/>
              <a:t>1931 – today</a:t>
            </a:r>
          </a:p>
          <a:p>
            <a:endParaRPr lang="en-GB" dirty="0" smtClean="0"/>
          </a:p>
        </p:txBody>
      </p:sp>
      <p:sp>
        <p:nvSpPr>
          <p:cNvPr id="12" name="Text Placeholder 11"/>
          <p:cNvSpPr>
            <a:spLocks noGrp="1"/>
          </p:cNvSpPr>
          <p:nvPr>
            <p:ph type="body" sz="quarter" idx="19"/>
          </p:nvPr>
        </p:nvSpPr>
        <p:spPr/>
        <p:txBody>
          <a:bodyPr>
            <a:noAutofit/>
          </a:bodyPr>
          <a:lstStyle/>
          <a:p>
            <a:r>
              <a:rPr lang="en-GB" dirty="0" smtClean="0"/>
              <a:t>Selected Technical Papers (STP’s)</a:t>
            </a:r>
            <a:endParaRPr lang="en-GB" dirty="0"/>
          </a:p>
        </p:txBody>
      </p:sp>
      <p:sp>
        <p:nvSpPr>
          <p:cNvPr id="13" name="Text Placeholder 12"/>
          <p:cNvSpPr>
            <a:spLocks noGrp="1"/>
          </p:cNvSpPr>
          <p:nvPr>
            <p:ph type="body" sz="quarter" idx="20"/>
          </p:nvPr>
        </p:nvSpPr>
        <p:spPr>
          <a:xfrm>
            <a:off x="6192000" y="4670791"/>
            <a:ext cx="2873736" cy="2187209"/>
          </a:xfrm>
        </p:spPr>
        <p:txBody>
          <a:bodyPr>
            <a:noAutofit/>
          </a:bodyPr>
          <a:lstStyle/>
          <a:p>
            <a:pPr marL="171450" indent="-171450">
              <a:lnSpc>
                <a:spcPct val="90000"/>
              </a:lnSpc>
              <a:buFont typeface="Wingdings" pitchFamily="2" charset="2"/>
              <a:buChar char="§"/>
            </a:pPr>
            <a:r>
              <a:rPr lang="en-GB" sz="1400" dirty="0" smtClean="0"/>
              <a:t>Practical</a:t>
            </a:r>
            <a:r>
              <a:rPr lang="en-GB" sz="1400" dirty="0"/>
              <a:t>, hands-on application information (manuals) </a:t>
            </a:r>
          </a:p>
          <a:p>
            <a:pPr marL="171450" indent="-171450">
              <a:lnSpc>
                <a:spcPct val="90000"/>
              </a:lnSpc>
              <a:buFont typeface="Wingdings" pitchFamily="2" charset="2"/>
              <a:buChar char="§"/>
            </a:pPr>
            <a:r>
              <a:rPr lang="en-GB" sz="1400" dirty="0"/>
              <a:t>Highly technical information (monographs) </a:t>
            </a:r>
          </a:p>
          <a:p>
            <a:pPr marL="171450" indent="-171450">
              <a:lnSpc>
                <a:spcPct val="90000"/>
              </a:lnSpc>
              <a:buFont typeface="Wingdings" pitchFamily="2" charset="2"/>
              <a:buChar char="§"/>
            </a:pPr>
            <a:r>
              <a:rPr lang="en-GB" sz="1400" dirty="0" smtClean="0"/>
              <a:t>Written </a:t>
            </a:r>
            <a:r>
              <a:rPr lang="en-GB" sz="1400" dirty="0"/>
              <a:t>by highly-regarded experts </a:t>
            </a:r>
          </a:p>
          <a:p>
            <a:pPr marL="171450" indent="-171450">
              <a:lnSpc>
                <a:spcPct val="90000"/>
              </a:lnSpc>
              <a:buFont typeface="Wingdings" pitchFamily="2" charset="2"/>
              <a:buChar char="§"/>
            </a:pPr>
            <a:r>
              <a:rPr lang="en-GB" sz="1400" dirty="0" smtClean="0"/>
              <a:t>120+ books and growing annually</a:t>
            </a:r>
          </a:p>
          <a:p>
            <a:pPr marL="171450" indent="-171450">
              <a:lnSpc>
                <a:spcPct val="90000"/>
              </a:lnSpc>
              <a:buFont typeface="Wingdings" pitchFamily="2" charset="2"/>
              <a:buChar char="§"/>
            </a:pPr>
            <a:r>
              <a:rPr lang="en-GB" sz="1400" dirty="0" smtClean="0"/>
              <a:t>23,000</a:t>
            </a:r>
            <a:r>
              <a:rPr lang="en-GB" sz="1400" dirty="0"/>
              <a:t>+ pages</a:t>
            </a:r>
          </a:p>
          <a:p>
            <a:pPr marL="171450" indent="-171450">
              <a:lnSpc>
                <a:spcPct val="90000"/>
              </a:lnSpc>
              <a:buFont typeface="Wingdings" pitchFamily="2" charset="2"/>
              <a:buChar char="§"/>
            </a:pPr>
            <a:r>
              <a:rPr lang="en-GB" sz="1400" dirty="0" smtClean="0"/>
              <a:t>1965 </a:t>
            </a:r>
            <a:r>
              <a:rPr lang="en-GB" sz="1400" dirty="0"/>
              <a:t>– today</a:t>
            </a:r>
          </a:p>
        </p:txBody>
      </p:sp>
      <p:sp>
        <p:nvSpPr>
          <p:cNvPr id="14" name="Text Placeholder 13"/>
          <p:cNvSpPr>
            <a:spLocks noGrp="1"/>
          </p:cNvSpPr>
          <p:nvPr>
            <p:ph type="body" sz="quarter" idx="21"/>
          </p:nvPr>
        </p:nvSpPr>
        <p:spPr>
          <a:xfrm>
            <a:off x="6102688" y="4284000"/>
            <a:ext cx="2834312" cy="253136"/>
          </a:xfrm>
        </p:spPr>
        <p:txBody>
          <a:bodyPr>
            <a:noAutofit/>
          </a:bodyPr>
          <a:lstStyle/>
          <a:p>
            <a:r>
              <a:rPr lang="en-GB" dirty="0" smtClean="0"/>
              <a:t>Manuals, Monographs &amp; Data Series</a:t>
            </a:r>
            <a:endParaRPr lang="en-GB" dirty="0"/>
          </a:p>
        </p:txBody>
      </p:sp>
      <p:pic>
        <p:nvPicPr>
          <p:cNvPr id="16" name="Picture Placeholder 1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533" b="12533"/>
          <a:stretch>
            <a:fillRect/>
          </a:stretch>
        </p:blipFill>
        <p:spPr>
          <a:ln w="12700">
            <a:solidFill>
              <a:schemeClr val="tx1"/>
            </a:solidFill>
          </a:ln>
        </p:spPr>
      </p:pic>
      <p:sp>
        <p:nvSpPr>
          <p:cNvPr id="15" name="Title 9"/>
          <p:cNvSpPr txBox="1">
            <a:spLocks/>
          </p:cNvSpPr>
          <p:nvPr/>
        </p:nvSpPr>
        <p:spPr>
          <a:xfrm>
            <a:off x="346460" y="323850"/>
            <a:ext cx="7049037"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p>
          <a:p>
            <a:r>
              <a:rPr lang="en-GB" sz="2000" dirty="0"/>
              <a:t>eBooks</a:t>
            </a:r>
          </a:p>
        </p:txBody>
      </p:sp>
      <p:sp>
        <p:nvSpPr>
          <p:cNvPr id="4" name="Slide Number Placeholder 3"/>
          <p:cNvSpPr>
            <a:spLocks noGrp="1"/>
          </p:cNvSpPr>
          <p:nvPr>
            <p:ph type="sldNum" sz="quarter" idx="12"/>
          </p:nvPr>
        </p:nvSpPr>
        <p:spPr/>
        <p:txBody>
          <a:bodyPr/>
          <a:lstStyle/>
          <a:p>
            <a:fld id="{AD3FAF27-8B82-4449-B01B-BEC948125F21}" type="slidenum">
              <a:rPr lang="en-GB" smtClean="0"/>
              <a:pPr/>
              <a:t>12</a:t>
            </a:fld>
            <a:endParaRPr lang="en-GB"/>
          </a:p>
        </p:txBody>
      </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3083" b="13083"/>
          <a:stretch>
            <a:fillRect/>
          </a:stretch>
        </p:blipFill>
        <p:spPr>
          <a:ln w="12700">
            <a:solidFill>
              <a:schemeClr val="tx1"/>
            </a:solidFill>
          </a:ln>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463" b="14463"/>
          <a:stretch>
            <a:fillRect/>
          </a:stretch>
        </p:blipFill>
        <p:spPr>
          <a:ln w="12700">
            <a:solidFill>
              <a:schemeClr val="tx1"/>
            </a:solidFill>
          </a:ln>
        </p:spPr>
      </p:pic>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30460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normAutofit/>
          </a:bodyPr>
          <a:lstStyle/>
          <a:p>
            <a:r>
              <a:rPr lang="en-GB" sz="1400" dirty="0" smtClean="0"/>
              <a:t>Published </a:t>
            </a:r>
            <a:r>
              <a:rPr lang="en-GB" sz="1400" dirty="0"/>
              <a:t>annually and </a:t>
            </a:r>
            <a:r>
              <a:rPr lang="en-GB" sz="1400" dirty="0" smtClean="0"/>
              <a:t>include </a:t>
            </a:r>
            <a:r>
              <a:rPr lang="en-GB" sz="1400" dirty="0"/>
              <a:t>all committee reports and technical papers offered to </a:t>
            </a:r>
            <a:r>
              <a:rPr lang="en-GB" sz="1400" dirty="0" smtClean="0"/>
              <a:t>ASTM during </a:t>
            </a:r>
            <a:r>
              <a:rPr lang="en-GB" sz="1400" dirty="0"/>
              <a:t>the calendar year. Digital copies are available from approximately 1909 - </a:t>
            </a:r>
            <a:r>
              <a:rPr lang="en-GB" sz="1400" dirty="0" smtClean="0"/>
              <a:t>1965</a:t>
            </a:r>
          </a:p>
        </p:txBody>
      </p:sp>
      <p:sp>
        <p:nvSpPr>
          <p:cNvPr id="10" name="Text Placeholder 9"/>
          <p:cNvSpPr>
            <a:spLocks noGrp="1"/>
          </p:cNvSpPr>
          <p:nvPr>
            <p:ph type="body" sz="quarter" idx="17"/>
          </p:nvPr>
        </p:nvSpPr>
        <p:spPr/>
        <p:txBody>
          <a:bodyPr>
            <a:normAutofit/>
          </a:bodyPr>
          <a:lstStyle/>
          <a:p>
            <a:r>
              <a:rPr lang="en-GB" dirty="0" smtClean="0"/>
              <a:t>Proceedings</a:t>
            </a:r>
            <a:endParaRPr lang="en-GB" dirty="0"/>
          </a:p>
        </p:txBody>
      </p:sp>
      <p:sp>
        <p:nvSpPr>
          <p:cNvPr id="11" name="Text Placeholder 10"/>
          <p:cNvSpPr>
            <a:spLocks noGrp="1"/>
          </p:cNvSpPr>
          <p:nvPr>
            <p:ph type="body" sz="quarter" idx="18"/>
          </p:nvPr>
        </p:nvSpPr>
        <p:spPr>
          <a:xfrm>
            <a:off x="3249897" y="4571791"/>
            <a:ext cx="2694424" cy="2286209"/>
          </a:xfrm>
        </p:spPr>
        <p:txBody>
          <a:bodyPr>
            <a:normAutofit/>
          </a:bodyPr>
          <a:lstStyle/>
          <a:p>
            <a:pPr>
              <a:lnSpc>
                <a:spcPct val="110000"/>
              </a:lnSpc>
            </a:pPr>
            <a:r>
              <a:rPr lang="en-GB" sz="1400" dirty="0"/>
              <a:t>The official ASTM member magazine from 1921 to 1960. Published quarterly, these editions included news of the Society, its technical committee activities and publications, as well as technical papers. Each quarterly edition contains many individual technical papers</a:t>
            </a:r>
          </a:p>
          <a:p>
            <a:endParaRPr lang="en-GB" dirty="0" smtClean="0"/>
          </a:p>
        </p:txBody>
      </p:sp>
      <p:sp>
        <p:nvSpPr>
          <p:cNvPr id="12" name="Text Placeholder 11"/>
          <p:cNvSpPr>
            <a:spLocks noGrp="1"/>
          </p:cNvSpPr>
          <p:nvPr>
            <p:ph type="body" sz="quarter" idx="19"/>
          </p:nvPr>
        </p:nvSpPr>
        <p:spPr/>
        <p:txBody>
          <a:bodyPr>
            <a:normAutofit/>
          </a:bodyPr>
          <a:lstStyle/>
          <a:p>
            <a:r>
              <a:rPr lang="en-GB" dirty="0" smtClean="0"/>
              <a:t>Bulletins</a:t>
            </a:r>
            <a:endParaRPr lang="en-GB" dirty="0"/>
          </a:p>
        </p:txBody>
      </p:sp>
      <p:sp>
        <p:nvSpPr>
          <p:cNvPr id="13" name="Text Placeholder 12"/>
          <p:cNvSpPr>
            <a:spLocks noGrp="1"/>
          </p:cNvSpPr>
          <p:nvPr>
            <p:ph type="body" sz="quarter" idx="20"/>
          </p:nvPr>
        </p:nvSpPr>
        <p:spPr/>
        <p:txBody>
          <a:bodyPr>
            <a:noAutofit/>
          </a:bodyPr>
          <a:lstStyle/>
          <a:p>
            <a:pPr>
              <a:lnSpc>
                <a:spcPct val="110000"/>
              </a:lnSpc>
            </a:pPr>
            <a:r>
              <a:rPr lang="en-GB" sz="1400" dirty="0"/>
              <a:t>The official ASTM member magazine from 1961 to 1972. Published monthly, these editions included news of the Society, its technical committee activities and publications, as well as technical papers. Each monthly edition contains many individual technical papers</a:t>
            </a:r>
          </a:p>
        </p:txBody>
      </p:sp>
      <p:sp>
        <p:nvSpPr>
          <p:cNvPr id="14" name="Text Placeholder 13"/>
          <p:cNvSpPr>
            <a:spLocks noGrp="1"/>
          </p:cNvSpPr>
          <p:nvPr>
            <p:ph type="body" sz="quarter" idx="21"/>
          </p:nvPr>
        </p:nvSpPr>
        <p:spPr>
          <a:xfrm>
            <a:off x="6102688" y="4284000"/>
            <a:ext cx="2834312" cy="253136"/>
          </a:xfrm>
        </p:spPr>
        <p:txBody>
          <a:bodyPr>
            <a:normAutofit/>
          </a:bodyPr>
          <a:lstStyle/>
          <a:p>
            <a:r>
              <a:rPr lang="en-GB" dirty="0"/>
              <a:t>Materials Research &amp; Standards</a:t>
            </a:r>
          </a:p>
        </p:txBody>
      </p:sp>
      <p:sp>
        <p:nvSpPr>
          <p:cNvPr id="15"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endParaRPr lang="en-GB" dirty="0" smtClean="0">
              <a:solidFill>
                <a:srgbClr val="FF0000"/>
              </a:solidFill>
            </a:endParaRPr>
          </a:p>
          <a:p>
            <a:r>
              <a:rPr lang="en-GB" sz="2000" dirty="0" smtClean="0"/>
              <a:t>Proceedings, Bulletins, </a:t>
            </a:r>
            <a:r>
              <a:rPr lang="en-GB" sz="2000" dirty="0"/>
              <a:t>Materials Research &amp; Standards</a:t>
            </a:r>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7842" b="17842"/>
          <a:stretch>
            <a:fillRect/>
          </a:stretch>
        </p:blipFill>
        <p:spPr>
          <a:ln w="12700">
            <a:solidFill>
              <a:schemeClr val="tx1"/>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2062" b="12062"/>
          <a:stretch>
            <a:fillRect/>
          </a:stretch>
        </p:blipFill>
        <p:spPr>
          <a:ln w="12700">
            <a:solidFill>
              <a:schemeClr val="tx1"/>
            </a:solidFill>
          </a:ln>
        </p:spPr>
      </p:pic>
      <p:pic>
        <p:nvPicPr>
          <p:cNvPr id="16" name="Picture Placeholder 15"/>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1186" b="11186"/>
          <a:stretch>
            <a:fillRect/>
          </a:stretch>
        </p:blipFill>
        <p:spPr>
          <a:ln w="12700">
            <a:solidFill>
              <a:schemeClr val="tx1"/>
            </a:solidFill>
          </a:ln>
        </p:spPr>
      </p:pic>
      <p:sp>
        <p:nvSpPr>
          <p:cNvPr id="7" name="Slide Number Placeholder 6"/>
          <p:cNvSpPr>
            <a:spLocks noGrp="1"/>
          </p:cNvSpPr>
          <p:nvPr>
            <p:ph type="sldNum" sz="quarter" idx="12"/>
          </p:nvPr>
        </p:nvSpPr>
        <p:spPr/>
        <p:txBody>
          <a:bodyPr/>
          <a:lstStyle/>
          <a:p>
            <a:fld id="{AD3FAF27-8B82-4449-B01B-BEC948125F21}" type="slidenum">
              <a:rPr lang="en-GB" smtClean="0"/>
              <a:pPr/>
              <a:t>13</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5299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14</a:t>
            </a:fld>
            <a:endParaRPr lang="en-GB"/>
          </a:p>
        </p:txBody>
      </p:sp>
      <p:sp>
        <p:nvSpPr>
          <p:cNvPr id="9" name="Text Placeholder 8"/>
          <p:cNvSpPr>
            <a:spLocks noGrp="1"/>
          </p:cNvSpPr>
          <p:nvPr>
            <p:ph type="body" sz="quarter" idx="13"/>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smtClean="0"/>
              <a:t>Standards – over 400</a:t>
            </a:r>
          </a:p>
          <a:p>
            <a:pPr marL="171450" indent="-171450">
              <a:lnSpc>
                <a:spcPct val="90000"/>
              </a:lnSpc>
              <a:buFont typeface="Wingdings" pitchFamily="2" charset="2"/>
              <a:buChar char="§"/>
            </a:pPr>
            <a:r>
              <a:rPr lang="en-GB" sz="1400" dirty="0" smtClean="0"/>
              <a:t>eBooks – over 1,600</a:t>
            </a:r>
          </a:p>
          <a:p>
            <a:pPr marL="171450" indent="-171450">
              <a:lnSpc>
                <a:spcPct val="90000"/>
              </a:lnSpc>
              <a:buFont typeface="Wingdings" pitchFamily="2" charset="2"/>
              <a:buChar char="§"/>
            </a:pPr>
            <a:r>
              <a:rPr lang="en-GB" sz="1400" dirty="0" smtClean="0"/>
              <a:t>Journals – over 650</a:t>
            </a:r>
          </a:p>
        </p:txBody>
      </p:sp>
      <p:sp>
        <p:nvSpPr>
          <p:cNvPr id="10" name="Text Placeholder 9"/>
          <p:cNvSpPr>
            <a:spLocks noGrp="1"/>
          </p:cNvSpPr>
          <p:nvPr>
            <p:ph type="body" sz="quarter" idx="17"/>
          </p:nvPr>
        </p:nvSpPr>
        <p:spPr/>
        <p:txBody>
          <a:bodyPr>
            <a:normAutofit/>
          </a:bodyPr>
          <a:lstStyle/>
          <a:p>
            <a:r>
              <a:rPr lang="en-GB" dirty="0" smtClean="0"/>
              <a:t>Aerospace Engineering</a:t>
            </a:r>
            <a:endParaRPr lang="en-GB" dirty="0"/>
          </a:p>
        </p:txBody>
      </p:sp>
      <p:sp>
        <p:nvSpPr>
          <p:cNvPr id="11" name="Text Placeholder 10"/>
          <p:cNvSpPr>
            <a:spLocks noGrp="1"/>
          </p:cNvSpPr>
          <p:nvPr>
            <p:ph type="body" sz="quarter" idx="18"/>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a:t>Standards – over </a:t>
            </a:r>
            <a:r>
              <a:rPr lang="en-GB" sz="1400" dirty="0" smtClean="0"/>
              <a:t>1,600</a:t>
            </a:r>
            <a:endParaRPr lang="en-GB" sz="1400" dirty="0"/>
          </a:p>
          <a:p>
            <a:pPr marL="171450" indent="-171450">
              <a:lnSpc>
                <a:spcPct val="90000"/>
              </a:lnSpc>
              <a:buFont typeface="Wingdings" pitchFamily="2" charset="2"/>
              <a:buChar char="§"/>
            </a:pPr>
            <a:r>
              <a:rPr lang="en-GB" sz="1400" dirty="0"/>
              <a:t>eBooks – over </a:t>
            </a:r>
            <a:r>
              <a:rPr lang="en-GB" sz="1400" dirty="0" smtClean="0"/>
              <a:t>2,300</a:t>
            </a:r>
            <a:endParaRPr lang="en-GB" sz="1400" dirty="0"/>
          </a:p>
          <a:p>
            <a:pPr marL="171450" indent="-171450">
              <a:lnSpc>
                <a:spcPct val="90000"/>
              </a:lnSpc>
              <a:buFont typeface="Wingdings" pitchFamily="2" charset="2"/>
              <a:buChar char="§"/>
            </a:pPr>
            <a:r>
              <a:rPr lang="en-GB" sz="1400" dirty="0"/>
              <a:t>Journals – over </a:t>
            </a:r>
            <a:r>
              <a:rPr lang="en-GB" sz="1400" dirty="0" smtClean="0"/>
              <a:t>500</a:t>
            </a:r>
            <a:endParaRPr lang="en-GB" sz="1400" dirty="0"/>
          </a:p>
        </p:txBody>
      </p:sp>
      <p:sp>
        <p:nvSpPr>
          <p:cNvPr id="12" name="Text Placeholder 11"/>
          <p:cNvSpPr>
            <a:spLocks noGrp="1"/>
          </p:cNvSpPr>
          <p:nvPr>
            <p:ph type="body" sz="quarter" idx="19"/>
          </p:nvPr>
        </p:nvSpPr>
        <p:spPr/>
        <p:txBody>
          <a:bodyPr>
            <a:normAutofit/>
          </a:bodyPr>
          <a:lstStyle/>
          <a:p>
            <a:r>
              <a:rPr lang="en-GB" dirty="0"/>
              <a:t>Petroleum Engineering</a:t>
            </a:r>
          </a:p>
        </p:txBody>
      </p:sp>
      <p:sp>
        <p:nvSpPr>
          <p:cNvPr id="13" name="Text Placeholder 12"/>
          <p:cNvSpPr>
            <a:spLocks noGrp="1"/>
          </p:cNvSpPr>
          <p:nvPr>
            <p:ph type="body" sz="quarter" idx="20"/>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a:t>Standards – </a:t>
            </a:r>
            <a:r>
              <a:rPr lang="en-GB" sz="1400" dirty="0" smtClean="0"/>
              <a:t>over 3,600</a:t>
            </a:r>
            <a:endParaRPr lang="en-GB" sz="1400" dirty="0"/>
          </a:p>
          <a:p>
            <a:pPr marL="171450" indent="-171450">
              <a:lnSpc>
                <a:spcPct val="90000"/>
              </a:lnSpc>
              <a:buFont typeface="Wingdings" pitchFamily="2" charset="2"/>
              <a:buChar char="§"/>
            </a:pPr>
            <a:r>
              <a:rPr lang="en-GB" sz="1400" dirty="0"/>
              <a:t>eBooks – over </a:t>
            </a:r>
            <a:r>
              <a:rPr lang="en-GB" sz="1400" dirty="0" smtClean="0"/>
              <a:t>6.200</a:t>
            </a:r>
            <a:endParaRPr lang="en-GB" sz="1400" dirty="0"/>
          </a:p>
          <a:p>
            <a:pPr marL="171450" indent="-171450">
              <a:lnSpc>
                <a:spcPct val="90000"/>
              </a:lnSpc>
              <a:buFont typeface="Wingdings" pitchFamily="2" charset="2"/>
              <a:buChar char="§"/>
            </a:pPr>
            <a:r>
              <a:rPr lang="en-GB" sz="1400" dirty="0"/>
              <a:t>Journals – over </a:t>
            </a:r>
            <a:r>
              <a:rPr lang="en-GB" sz="1400" dirty="0" smtClean="0"/>
              <a:t>2,100</a:t>
            </a:r>
            <a:endParaRPr lang="en-GB" sz="1400" dirty="0"/>
          </a:p>
        </p:txBody>
      </p:sp>
      <p:sp>
        <p:nvSpPr>
          <p:cNvPr id="14" name="Text Placeholder 13"/>
          <p:cNvSpPr>
            <a:spLocks noGrp="1"/>
          </p:cNvSpPr>
          <p:nvPr>
            <p:ph type="body" sz="quarter" idx="21"/>
          </p:nvPr>
        </p:nvSpPr>
        <p:spPr/>
        <p:txBody>
          <a:bodyPr>
            <a:normAutofit/>
          </a:bodyPr>
          <a:lstStyle/>
          <a:p>
            <a:r>
              <a:rPr lang="en-GB" sz="1300" dirty="0"/>
              <a:t>Civil Engineering</a:t>
            </a:r>
          </a:p>
        </p:txBody>
      </p:sp>
      <p:pic>
        <p:nvPicPr>
          <p:cNvPr id="20" name="Picture Placeholder 19"/>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2500" r="12500"/>
          <a:stretch>
            <a:fillRect/>
          </a:stretch>
        </p:blipFill>
        <p:spPr>
          <a:ln w="12700">
            <a:solidFill>
              <a:schemeClr val="tx1"/>
            </a:solidFill>
          </a:ln>
        </p:spPr>
      </p:pic>
      <p:pic>
        <p:nvPicPr>
          <p:cNvPr id="19" name="Picture Placeholder 1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2685" b="2685"/>
          <a:stretch>
            <a:fillRect/>
          </a:stretch>
        </p:blipFill>
        <p:spPr>
          <a:ln w="12700">
            <a:solidFill>
              <a:schemeClr val="tx1"/>
            </a:solidFill>
          </a:ln>
        </p:spPr>
      </p:pic>
      <p:pic>
        <p:nvPicPr>
          <p:cNvPr id="15" name="Picture Placeholder 14"/>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0000" r="10000"/>
          <a:stretch>
            <a:fillRect/>
          </a:stretch>
        </p:blipFill>
        <p:spPr>
          <a:ln w="12700">
            <a:solidFill>
              <a:schemeClr val="tx1"/>
            </a:solidFill>
          </a:ln>
        </p:spPr>
      </p:pic>
      <p:sp>
        <p:nvSpPr>
          <p:cNvPr id="18" name="Title 9"/>
          <p:cNvSpPr>
            <a:spLocks noGrp="1"/>
          </p:cNvSpPr>
          <p:nvPr>
            <p:ph type="title"/>
          </p:nvPr>
        </p:nvSpPr>
        <p:spPr>
          <a:xfrm>
            <a:off x="346460" y="323850"/>
            <a:ext cx="7049037" cy="855150"/>
          </a:xfrm>
        </p:spPr>
        <p:txBody>
          <a:bodyPr>
            <a:normAutofit/>
          </a:bodyPr>
          <a:lstStyle/>
          <a:p>
            <a:r>
              <a:rPr lang="en-GB" dirty="0" smtClean="0"/>
              <a:t>ASTM Compass:</a:t>
            </a:r>
            <a:br>
              <a:rPr lang="en-GB" dirty="0" smtClean="0"/>
            </a:br>
            <a:r>
              <a:rPr lang="en-GB" sz="2000" dirty="0" smtClean="0"/>
              <a:t>Faculty applicability examples</a:t>
            </a:r>
            <a:endParaRPr lang="en-GB" dirty="0"/>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5844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15</a:t>
            </a:fld>
            <a:endParaRPr lang="en-GB"/>
          </a:p>
        </p:txBody>
      </p:sp>
      <p:sp>
        <p:nvSpPr>
          <p:cNvPr id="9" name="Text Placeholder 8"/>
          <p:cNvSpPr>
            <a:spLocks noGrp="1"/>
          </p:cNvSpPr>
          <p:nvPr>
            <p:ph type="body" sz="quarter" idx="13"/>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smtClean="0"/>
              <a:t>Standards – over 4,700</a:t>
            </a:r>
          </a:p>
          <a:p>
            <a:pPr marL="171450" indent="-171450">
              <a:lnSpc>
                <a:spcPct val="90000"/>
              </a:lnSpc>
              <a:buFont typeface="Wingdings" pitchFamily="2" charset="2"/>
              <a:buChar char="§"/>
            </a:pPr>
            <a:r>
              <a:rPr lang="en-GB" sz="1400" dirty="0" smtClean="0"/>
              <a:t>eBooks – over 11,100</a:t>
            </a:r>
          </a:p>
          <a:p>
            <a:pPr marL="171450" indent="-171450">
              <a:lnSpc>
                <a:spcPct val="90000"/>
              </a:lnSpc>
              <a:buFont typeface="Wingdings" pitchFamily="2" charset="2"/>
              <a:buChar char="§"/>
            </a:pPr>
            <a:r>
              <a:rPr lang="en-GB" sz="1400" dirty="0" smtClean="0"/>
              <a:t>Journals – over 3,600</a:t>
            </a:r>
          </a:p>
        </p:txBody>
      </p:sp>
      <p:sp>
        <p:nvSpPr>
          <p:cNvPr id="10" name="Text Placeholder 9"/>
          <p:cNvSpPr>
            <a:spLocks noGrp="1"/>
          </p:cNvSpPr>
          <p:nvPr>
            <p:ph type="body" sz="quarter" idx="17"/>
          </p:nvPr>
        </p:nvSpPr>
        <p:spPr/>
        <p:txBody>
          <a:bodyPr>
            <a:normAutofit/>
          </a:bodyPr>
          <a:lstStyle/>
          <a:p>
            <a:r>
              <a:rPr lang="en-GB" dirty="0" smtClean="0"/>
              <a:t>Mechanical Engineering</a:t>
            </a:r>
            <a:endParaRPr lang="en-GB" dirty="0"/>
          </a:p>
        </p:txBody>
      </p:sp>
      <p:sp>
        <p:nvSpPr>
          <p:cNvPr id="11" name="Text Placeholder 10"/>
          <p:cNvSpPr>
            <a:spLocks noGrp="1"/>
          </p:cNvSpPr>
          <p:nvPr>
            <p:ph type="body" sz="quarter" idx="18"/>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a:t>Standards – </a:t>
            </a:r>
            <a:r>
              <a:rPr lang="en-GB" sz="1400" dirty="0" smtClean="0"/>
              <a:t>over 10,500</a:t>
            </a:r>
            <a:endParaRPr lang="en-GB" sz="1400" dirty="0"/>
          </a:p>
          <a:p>
            <a:pPr marL="171450" indent="-171450">
              <a:lnSpc>
                <a:spcPct val="90000"/>
              </a:lnSpc>
              <a:buFont typeface="Wingdings" pitchFamily="2" charset="2"/>
              <a:buChar char="§"/>
            </a:pPr>
            <a:r>
              <a:rPr lang="en-GB" sz="1400" dirty="0"/>
              <a:t>eBooks – over </a:t>
            </a:r>
            <a:r>
              <a:rPr lang="en-GB" sz="1400" dirty="0" smtClean="0"/>
              <a:t>24,600</a:t>
            </a:r>
            <a:endParaRPr lang="en-GB" sz="1400" dirty="0"/>
          </a:p>
          <a:p>
            <a:pPr marL="171450" indent="-171450">
              <a:lnSpc>
                <a:spcPct val="90000"/>
              </a:lnSpc>
              <a:buFont typeface="Wingdings" pitchFamily="2" charset="2"/>
              <a:buChar char="§"/>
            </a:pPr>
            <a:r>
              <a:rPr lang="en-GB" sz="1400" dirty="0"/>
              <a:t>Journals – over </a:t>
            </a:r>
            <a:r>
              <a:rPr lang="en-GB" sz="1400" dirty="0" smtClean="0"/>
              <a:t>8,300</a:t>
            </a:r>
            <a:endParaRPr lang="en-GB" sz="1400" dirty="0"/>
          </a:p>
        </p:txBody>
      </p:sp>
      <p:sp>
        <p:nvSpPr>
          <p:cNvPr id="12" name="Text Placeholder 11"/>
          <p:cNvSpPr>
            <a:spLocks noGrp="1"/>
          </p:cNvSpPr>
          <p:nvPr>
            <p:ph type="body" sz="quarter" idx="19"/>
          </p:nvPr>
        </p:nvSpPr>
        <p:spPr/>
        <p:txBody>
          <a:bodyPr>
            <a:normAutofit/>
          </a:bodyPr>
          <a:lstStyle/>
          <a:p>
            <a:r>
              <a:rPr lang="en-GB" dirty="0" smtClean="0"/>
              <a:t>Materials</a:t>
            </a:r>
            <a:endParaRPr lang="en-GB" dirty="0"/>
          </a:p>
        </p:txBody>
      </p:sp>
      <p:sp>
        <p:nvSpPr>
          <p:cNvPr id="13" name="Text Placeholder 12"/>
          <p:cNvSpPr>
            <a:spLocks noGrp="1"/>
          </p:cNvSpPr>
          <p:nvPr>
            <p:ph type="body" sz="quarter" idx="20"/>
          </p:nvPr>
        </p:nvSpPr>
        <p:spPr/>
        <p:txBody>
          <a:bodyPr>
            <a:normAutofit/>
          </a:bodyPr>
          <a:lstStyle/>
          <a:p>
            <a:pPr>
              <a:lnSpc>
                <a:spcPct val="90000"/>
              </a:lnSpc>
            </a:pPr>
            <a:r>
              <a:rPr lang="en-GB" sz="1400" b="1" dirty="0">
                <a:ea typeface="MS PGothic" pitchFamily="34" charset="-128"/>
              </a:rPr>
              <a:t>References in title &amp; abstract</a:t>
            </a:r>
          </a:p>
          <a:p>
            <a:pPr marL="171450" indent="-171450">
              <a:lnSpc>
                <a:spcPct val="90000"/>
              </a:lnSpc>
              <a:buFont typeface="Wingdings" pitchFamily="2" charset="2"/>
              <a:buChar char="§"/>
            </a:pPr>
            <a:r>
              <a:rPr lang="en-GB" sz="1400" dirty="0"/>
              <a:t>Standards – </a:t>
            </a:r>
            <a:r>
              <a:rPr lang="en-GB" sz="1400" dirty="0" smtClean="0"/>
              <a:t>over 2,500</a:t>
            </a:r>
            <a:endParaRPr lang="en-GB" sz="1400" dirty="0"/>
          </a:p>
          <a:p>
            <a:pPr marL="171450" indent="-171450">
              <a:lnSpc>
                <a:spcPct val="90000"/>
              </a:lnSpc>
              <a:buFont typeface="Wingdings" pitchFamily="2" charset="2"/>
              <a:buChar char="§"/>
            </a:pPr>
            <a:r>
              <a:rPr lang="en-GB" sz="1400" dirty="0"/>
              <a:t>eBooks – over </a:t>
            </a:r>
            <a:r>
              <a:rPr lang="en-GB" sz="1400" dirty="0" smtClean="0"/>
              <a:t>7,200</a:t>
            </a:r>
            <a:endParaRPr lang="en-GB" sz="1400" dirty="0"/>
          </a:p>
          <a:p>
            <a:pPr marL="171450" indent="-171450">
              <a:lnSpc>
                <a:spcPct val="90000"/>
              </a:lnSpc>
              <a:buFont typeface="Wingdings" pitchFamily="2" charset="2"/>
              <a:buChar char="§"/>
            </a:pPr>
            <a:r>
              <a:rPr lang="en-GB" sz="1400" dirty="0"/>
              <a:t>Journals – over </a:t>
            </a:r>
            <a:r>
              <a:rPr lang="en-GB" sz="1400" dirty="0" smtClean="0"/>
              <a:t>2,500</a:t>
            </a:r>
            <a:endParaRPr lang="en-GB" sz="1400" dirty="0"/>
          </a:p>
        </p:txBody>
      </p:sp>
      <p:sp>
        <p:nvSpPr>
          <p:cNvPr id="14" name="Text Placeholder 13"/>
          <p:cNvSpPr>
            <a:spLocks noGrp="1"/>
          </p:cNvSpPr>
          <p:nvPr>
            <p:ph type="body" sz="quarter" idx="21"/>
          </p:nvPr>
        </p:nvSpPr>
        <p:spPr/>
        <p:txBody>
          <a:bodyPr>
            <a:normAutofit/>
          </a:bodyPr>
          <a:lstStyle/>
          <a:p>
            <a:r>
              <a:rPr lang="en-GB" dirty="0" smtClean="0"/>
              <a:t>Environment</a:t>
            </a:r>
            <a:endParaRPr lang="en-GB" dirty="0"/>
          </a:p>
        </p:txBody>
      </p:sp>
      <p:sp>
        <p:nvSpPr>
          <p:cNvPr id="18" name="Title 9"/>
          <p:cNvSpPr>
            <a:spLocks noGrp="1"/>
          </p:cNvSpPr>
          <p:nvPr>
            <p:ph type="title"/>
          </p:nvPr>
        </p:nvSpPr>
        <p:spPr>
          <a:xfrm>
            <a:off x="346460" y="323850"/>
            <a:ext cx="7049037" cy="855150"/>
          </a:xfrm>
        </p:spPr>
        <p:txBody>
          <a:bodyPr>
            <a:normAutofit/>
          </a:bodyPr>
          <a:lstStyle/>
          <a:p>
            <a:r>
              <a:rPr lang="en-GB" dirty="0" smtClean="0"/>
              <a:t>ASTM Compass:</a:t>
            </a:r>
            <a:br>
              <a:rPr lang="en-GB" dirty="0" smtClean="0"/>
            </a:br>
            <a:r>
              <a:rPr lang="en-GB" sz="2000" dirty="0" smtClean="0"/>
              <a:t>Faculty applicability examples</a:t>
            </a:r>
            <a:endParaRPr lang="en-GB"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804" r="18804"/>
          <a:stretch>
            <a:fillRect/>
          </a:stretch>
        </p:blipFill>
        <p:spPr>
          <a:ln w="12700">
            <a:solidFill>
              <a:schemeClr val="tx1"/>
            </a:solidFill>
          </a:ln>
        </p:spPr>
      </p:pic>
      <p:pic>
        <p:nvPicPr>
          <p:cNvPr id="16" name="Picture Placeholder 1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373" r="11373"/>
          <a:stretch>
            <a:fillRect/>
          </a:stretch>
        </p:blipFill>
        <p:spPr>
          <a:ln w="12700">
            <a:solidFill>
              <a:schemeClr val="tx1"/>
            </a:solidFill>
          </a:ln>
        </p:spPr>
      </p:pic>
      <p:pic>
        <p:nvPicPr>
          <p:cNvPr id="17" name="Picture Placeholder 16"/>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2500" r="12500"/>
          <a:stretch>
            <a:fillRect/>
          </a:stretch>
        </p:blipFill>
        <p:spPr>
          <a:ln w="12700">
            <a:solidFill>
              <a:schemeClr val="tx1"/>
            </a:solidFill>
          </a:ln>
        </p:spPr>
      </p:pic>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25076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16701" cy="2649735"/>
          </a:xfrm>
        </p:spPr>
        <p:txBody>
          <a:bodyPr>
            <a:noAutofit/>
          </a:bodyPr>
          <a:lstStyle/>
          <a:p>
            <a:pPr marL="0" indent="0">
              <a:buNone/>
            </a:pPr>
            <a:r>
              <a:rPr lang="en-GB" sz="1500" dirty="0"/>
              <a:t>ASTM Compass offers a comprehensive range of eBooks covering a wide range of engineering </a:t>
            </a:r>
            <a:r>
              <a:rPr lang="en-GB" sz="1500" dirty="0" smtClean="0"/>
              <a:t>disciplines</a:t>
            </a:r>
          </a:p>
          <a:p>
            <a:pPr marL="0" indent="0">
              <a:buNone/>
            </a:pPr>
            <a:endParaRPr lang="en-GB" sz="1500" dirty="0"/>
          </a:p>
          <a:p>
            <a:pPr marL="0" indent="0">
              <a:buNone/>
            </a:pPr>
            <a:r>
              <a:rPr lang="en-GB" sz="1500" dirty="0" smtClean="0"/>
              <a:t>29,000 </a:t>
            </a:r>
            <a:r>
              <a:rPr lang="en-GB" sz="1500" dirty="0"/>
              <a:t>papers: all peer reviewed! All symposia papers are published in book format (known as STPs or Selected Technical Papers). D</a:t>
            </a:r>
            <a:r>
              <a:rPr lang="en-GB" sz="1500" dirty="0" smtClean="0"/>
              <a:t>ownload </a:t>
            </a:r>
            <a:r>
              <a:rPr lang="en-GB" sz="1500" dirty="0"/>
              <a:t>individual papers from any book or simply download the entire book </a:t>
            </a:r>
            <a:r>
              <a:rPr lang="en-GB" sz="1500" dirty="0" smtClean="0"/>
              <a:t>itself</a:t>
            </a:r>
          </a:p>
          <a:p>
            <a:pPr marL="0" indent="0">
              <a:buNone/>
            </a:pPr>
            <a:endParaRPr lang="en-GB" sz="1400" dirty="0"/>
          </a:p>
          <a:p>
            <a:pPr marL="0" indent="0">
              <a:buNone/>
            </a:pPr>
            <a:r>
              <a:rPr lang="en-GB" sz="1500" dirty="0"/>
              <a:t>Get practical, hands-on application information (Manuals) or advanced and highly technical information (Monographs) from highly-regarded experts in their respective fields. The ASTM Data Series cover specific applications, contain compiled data, and usually include explanatory text.</a:t>
            </a:r>
          </a:p>
        </p:txBody>
      </p:sp>
      <p:sp>
        <p:nvSpPr>
          <p:cNvPr id="4" name="Slide Number Placeholder 3"/>
          <p:cNvSpPr>
            <a:spLocks noGrp="1"/>
          </p:cNvSpPr>
          <p:nvPr>
            <p:ph type="sldNum" sz="quarter" idx="12"/>
          </p:nvPr>
        </p:nvSpPr>
        <p:spPr/>
        <p:txBody>
          <a:bodyPr/>
          <a:lstStyle/>
          <a:p>
            <a:fld id="{AD3FAF27-8B82-4449-B01B-BEC948125F21}" type="slidenum">
              <a:rPr lang="en-GB" smtClean="0"/>
              <a:pPr/>
              <a:t>16</a:t>
            </a:fld>
            <a:endParaRPr lang="en-GB"/>
          </a:p>
        </p:txBody>
      </p:sp>
      <p:sp>
        <p:nvSpPr>
          <p:cNvPr id="10" name="Title 9"/>
          <p:cNvSpPr>
            <a:spLocks noGrp="1"/>
          </p:cNvSpPr>
          <p:nvPr>
            <p:ph type="title"/>
          </p:nvPr>
        </p:nvSpPr>
        <p:spPr/>
        <p:txBody>
          <a:bodyPr/>
          <a:lstStyle/>
          <a:p>
            <a:r>
              <a:rPr lang="en-GB" dirty="0" smtClean="0"/>
              <a:t>ASTM Compass:</a:t>
            </a:r>
            <a:br>
              <a:rPr lang="en-GB" dirty="0" smtClean="0"/>
            </a:br>
            <a:r>
              <a:rPr lang="en-GB" sz="2000" dirty="0" smtClean="0"/>
              <a:t>eBook Breakdown</a:t>
            </a:r>
            <a:endParaRPr lang="en-GB" dirty="0"/>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b="1" dirty="0" smtClean="0"/>
              <a:t>ASTM eBooks</a:t>
            </a:r>
          </a:p>
        </p:txBody>
      </p:sp>
      <p:sp>
        <p:nvSpPr>
          <p:cNvPr id="12" name="Rectangle 11"/>
          <p:cNvSpPr/>
          <p:nvPr/>
        </p:nvSpPr>
        <p:spPr>
          <a:xfrm>
            <a:off x="6661274" y="1493838"/>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442</a:t>
            </a:r>
          </a:p>
          <a:p>
            <a:r>
              <a:rPr lang="en-GB" sz="1100" b="1" dirty="0"/>
              <a:t>Metals Test Methods and Analytical Procedures</a:t>
            </a:r>
          </a:p>
        </p:txBody>
      </p:sp>
      <p:sp>
        <p:nvSpPr>
          <p:cNvPr id="13" name="Rectangle 12"/>
          <p:cNvSpPr/>
          <p:nvPr/>
        </p:nvSpPr>
        <p:spPr>
          <a:xfrm>
            <a:off x="4752000" y="1493838"/>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140</a:t>
            </a:r>
          </a:p>
          <a:p>
            <a:r>
              <a:rPr lang="en-GB" sz="1100" b="1" dirty="0"/>
              <a:t>Petroleum Products, Lubricants, and Fossil Fuels</a:t>
            </a:r>
          </a:p>
        </p:txBody>
      </p:sp>
      <p:sp>
        <p:nvSpPr>
          <p:cNvPr id="15" name="Rectangle 14"/>
          <p:cNvSpPr/>
          <p:nvPr/>
        </p:nvSpPr>
        <p:spPr>
          <a:xfrm>
            <a:off x="3851312" y="3188313"/>
            <a:ext cx="1260000" cy="125428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345 </a:t>
            </a:r>
            <a:endParaRPr lang="en-GB" sz="2400" b="1" dirty="0"/>
          </a:p>
          <a:p>
            <a:r>
              <a:rPr lang="en-GB" sz="1100" b="1" dirty="0"/>
              <a:t>Construction</a:t>
            </a:r>
          </a:p>
        </p:txBody>
      </p:sp>
      <p:sp>
        <p:nvSpPr>
          <p:cNvPr id="16" name="Rectangle 15"/>
          <p:cNvSpPr/>
          <p:nvPr/>
        </p:nvSpPr>
        <p:spPr>
          <a:xfrm>
            <a:off x="7542688" y="3187816"/>
            <a:ext cx="126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204 </a:t>
            </a:r>
          </a:p>
          <a:p>
            <a:r>
              <a:rPr lang="en-GB" sz="1100" b="1" dirty="0"/>
              <a:t>Water and Environmental Technology</a:t>
            </a:r>
          </a:p>
        </p:txBody>
      </p:sp>
      <p:sp>
        <p:nvSpPr>
          <p:cNvPr id="18" name="Rectangle 17"/>
          <p:cNvSpPr/>
          <p:nvPr/>
        </p:nvSpPr>
        <p:spPr>
          <a:xfrm>
            <a:off x="6661274" y="4862910"/>
            <a:ext cx="1260000"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85</a:t>
            </a:r>
          </a:p>
          <a:p>
            <a:r>
              <a:rPr lang="en-GB" sz="1100" b="1" dirty="0"/>
              <a:t>General Methods and </a:t>
            </a:r>
            <a:r>
              <a:rPr lang="en-GB" sz="1100" b="1" dirty="0" smtClean="0"/>
              <a:t>Instrumentation</a:t>
            </a:r>
            <a:endParaRPr lang="en-GB" sz="1100" b="1" dirty="0"/>
          </a:p>
        </p:txBody>
      </p:sp>
      <p:sp>
        <p:nvSpPr>
          <p:cNvPr id="19" name="Rectangle 18"/>
          <p:cNvSpPr/>
          <p:nvPr/>
        </p:nvSpPr>
        <p:spPr>
          <a:xfrm>
            <a:off x="4752000" y="4862910"/>
            <a:ext cx="1260000"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2400" b="1" dirty="0" smtClean="0"/>
              <a:t>78</a:t>
            </a:r>
          </a:p>
          <a:p>
            <a:r>
              <a:rPr lang="en-GB" sz="1100" b="1" dirty="0"/>
              <a:t>Iron and Steel Products</a:t>
            </a:r>
          </a:p>
        </p:txBody>
      </p:sp>
      <p:cxnSp>
        <p:nvCxnSpPr>
          <p:cNvPr id="21" name="Straight Connector 20"/>
          <p:cNvCxnSpPr>
            <a:endCxn id="13" idx="2"/>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2"/>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6" idx="1"/>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0"/>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43736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6226" y="1854000"/>
            <a:ext cx="3067184" cy="3067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3600" b="1" dirty="0" smtClean="0"/>
              <a:t>No Restrictions</a:t>
            </a:r>
            <a:endParaRPr lang="en-GB" sz="8000" dirty="0"/>
          </a:p>
          <a:p>
            <a:r>
              <a:rPr lang="en-GB" dirty="0" smtClean="0"/>
              <a:t>Unlimited simultaneous users. No-one will ever be blocked out – instant desk top access</a:t>
            </a:r>
          </a:p>
        </p:txBody>
      </p:sp>
      <p:sp>
        <p:nvSpPr>
          <p:cNvPr id="10" name="Rectangle 9"/>
          <p:cNvSpPr/>
          <p:nvPr/>
        </p:nvSpPr>
        <p:spPr>
          <a:xfrm>
            <a:off x="4572000" y="1494000"/>
            <a:ext cx="2430000" cy="2151689"/>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2800" b="1" dirty="0" smtClean="0"/>
              <a:t>No Restrictions</a:t>
            </a:r>
          </a:p>
          <a:p>
            <a:r>
              <a:rPr lang="en-GB" dirty="0" smtClean="0"/>
              <a:t>Use as </a:t>
            </a:r>
            <a:r>
              <a:rPr lang="en-GB" dirty="0"/>
              <a:t>many ASTM </a:t>
            </a:r>
            <a:r>
              <a:rPr lang="en-GB" dirty="0" smtClean="0"/>
              <a:t>documents as you wish</a:t>
            </a:r>
            <a:endParaRPr lang="en-GB" sz="1600" dirty="0"/>
          </a:p>
        </p:txBody>
      </p:sp>
      <p:sp>
        <p:nvSpPr>
          <p:cNvPr id="11" name="Rectangle 10"/>
          <p:cNvSpPr/>
          <p:nvPr/>
        </p:nvSpPr>
        <p:spPr>
          <a:xfrm>
            <a:off x="3537000" y="3987679"/>
            <a:ext cx="2273697" cy="2285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GB" sz="2800" b="1" dirty="0" smtClean="0"/>
              <a:t>Always up to Date</a:t>
            </a:r>
          </a:p>
          <a:p>
            <a:r>
              <a:rPr lang="en-GB" dirty="0" smtClean="0"/>
              <a:t>Updated daily with new and updated information </a:t>
            </a:r>
            <a:endParaRPr lang="en-GB" dirty="0"/>
          </a:p>
        </p:txBody>
      </p:sp>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p>
        </p:txBody>
      </p:sp>
      <p:sp>
        <p:nvSpPr>
          <p:cNvPr id="14" name="Rectangle 13"/>
          <p:cNvSpPr/>
          <p:nvPr/>
        </p:nvSpPr>
        <p:spPr>
          <a:xfrm>
            <a:off x="6372000" y="3834000"/>
            <a:ext cx="2430000" cy="2626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2800" b="1" dirty="0"/>
              <a:t>Multi Lingual Searching</a:t>
            </a:r>
          </a:p>
          <a:p>
            <a:r>
              <a:rPr lang="en-GB" dirty="0" smtClean="0"/>
              <a:t>10 </a:t>
            </a:r>
            <a:r>
              <a:rPr lang="en-GB" dirty="0"/>
              <a:t>languages </a:t>
            </a:r>
            <a:r>
              <a:rPr lang="en-GB" dirty="0" smtClean="0"/>
              <a:t>and </a:t>
            </a:r>
            <a:r>
              <a:rPr lang="en-GB" dirty="0"/>
              <a:t>more coming …</a:t>
            </a:r>
          </a:p>
        </p:txBody>
      </p:sp>
      <p:sp>
        <p:nvSpPr>
          <p:cNvPr id="4" name="Slide Number Placeholder 3"/>
          <p:cNvSpPr>
            <a:spLocks noGrp="1"/>
          </p:cNvSpPr>
          <p:nvPr>
            <p:ph type="sldNum" sz="quarter" idx="12"/>
          </p:nvPr>
        </p:nvSpPr>
        <p:spPr/>
        <p:txBody>
          <a:bodyPr/>
          <a:lstStyle/>
          <a:p>
            <a:fld id="{AD3FAF27-8B82-4449-B01B-BEC948125F21}" type="slidenum">
              <a:rPr lang="en-GB" smtClean="0"/>
              <a:pPr/>
              <a:t>17</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06845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learning2.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00" y="1854000"/>
            <a:ext cx="5326132" cy="3240000"/>
          </a:xfrm>
          <a:prstGeom prst="rect">
            <a:avLst/>
          </a:prstGeom>
        </p:spPr>
      </p:pic>
      <p:sp>
        <p:nvSpPr>
          <p:cNvPr id="5" name="Slide Number Placeholder 4"/>
          <p:cNvSpPr>
            <a:spLocks noGrp="1"/>
          </p:cNvSpPr>
          <p:nvPr>
            <p:ph type="sldNum" sz="quarter" idx="12"/>
          </p:nvPr>
        </p:nvSpPr>
        <p:spPr/>
        <p:txBody>
          <a:bodyPr/>
          <a:lstStyle/>
          <a:p>
            <a:fld id="{AD3FAF27-8B82-4449-B01B-BEC948125F21}" type="slidenum">
              <a:rPr lang="en-GB" smtClean="0"/>
              <a:pPr/>
              <a:t>18</a:t>
            </a:fld>
            <a:endParaRPr lang="en-GB"/>
          </a:p>
        </p:txBody>
      </p:sp>
      <p:sp>
        <p:nvSpPr>
          <p:cNvPr id="18" name="Content Placeholder 17"/>
          <p:cNvSpPr>
            <a:spLocks noGrp="1"/>
          </p:cNvSpPr>
          <p:nvPr>
            <p:ph sz="quarter" idx="15"/>
          </p:nvPr>
        </p:nvSpPr>
        <p:spPr>
          <a:xfrm>
            <a:off x="345189" y="1472052"/>
            <a:ext cx="3551700" cy="3008708"/>
          </a:xfrm>
        </p:spPr>
        <p:txBody>
          <a:bodyPr>
            <a:normAutofit fontScale="92500" lnSpcReduction="10000"/>
          </a:bodyPr>
          <a:lstStyle/>
          <a:p>
            <a:pPr marL="0" indent="0">
              <a:buNone/>
            </a:pPr>
            <a:endParaRPr lang="en-GB" dirty="0" smtClean="0"/>
          </a:p>
          <a:p>
            <a:pPr marL="342900" indent="-342900">
              <a:lnSpc>
                <a:spcPct val="90000"/>
              </a:lnSpc>
              <a:buFont typeface="Wingdings" pitchFamily="2" charset="2"/>
              <a:buChar char="§"/>
            </a:pPr>
            <a:r>
              <a:rPr lang="en-US" sz="1700" dirty="0"/>
              <a:t>Secure reliable platform</a:t>
            </a:r>
          </a:p>
          <a:p>
            <a:pPr marL="342900" indent="-342900">
              <a:lnSpc>
                <a:spcPct val="90000"/>
              </a:lnSpc>
              <a:buFont typeface="Wingdings" pitchFamily="2" charset="2"/>
              <a:buChar char="§"/>
            </a:pPr>
            <a:r>
              <a:rPr lang="en-US" sz="1700" dirty="0"/>
              <a:t>IP based or ASTM </a:t>
            </a:r>
            <a:r>
              <a:rPr lang="en-US" sz="1700" dirty="0" smtClean="0"/>
              <a:t>applet </a:t>
            </a:r>
            <a:r>
              <a:rPr lang="en-US" sz="1700" dirty="0"/>
              <a:t>– no user names &amp; passwords to remember</a:t>
            </a:r>
          </a:p>
          <a:p>
            <a:pPr marL="342900" indent="-342900">
              <a:lnSpc>
                <a:spcPct val="90000"/>
              </a:lnSpc>
              <a:buFont typeface="Wingdings" pitchFamily="2" charset="2"/>
              <a:buChar char="§"/>
            </a:pPr>
            <a:r>
              <a:rPr lang="en-US" sz="1700" dirty="0"/>
              <a:t>COUNTER compliant statistics</a:t>
            </a:r>
          </a:p>
          <a:p>
            <a:pPr marL="342900" indent="-342900">
              <a:lnSpc>
                <a:spcPct val="90000"/>
              </a:lnSpc>
              <a:buFont typeface="Wingdings" pitchFamily="2" charset="2"/>
              <a:buChar char="§"/>
            </a:pPr>
            <a:r>
              <a:rPr lang="en-US" sz="1700" dirty="0"/>
              <a:t>Customer support</a:t>
            </a:r>
          </a:p>
          <a:p>
            <a:pPr marL="342900" indent="-342900">
              <a:lnSpc>
                <a:spcPct val="90000"/>
              </a:lnSpc>
              <a:buFont typeface="Wingdings" pitchFamily="2" charset="2"/>
              <a:buChar char="§"/>
            </a:pPr>
            <a:r>
              <a:rPr lang="en-US" sz="1700" dirty="0"/>
              <a:t>MARC records</a:t>
            </a:r>
          </a:p>
          <a:p>
            <a:pPr marL="342900" indent="-342900">
              <a:lnSpc>
                <a:spcPct val="90000"/>
              </a:lnSpc>
              <a:buFont typeface="Wingdings" pitchFamily="2" charset="2"/>
              <a:buChar char="§"/>
            </a:pPr>
            <a:r>
              <a:rPr lang="en-US" sz="1700" dirty="0"/>
              <a:t>No concurrent user restrictions</a:t>
            </a:r>
          </a:p>
          <a:p>
            <a:pPr marL="342900" indent="-342900">
              <a:lnSpc>
                <a:spcPct val="90000"/>
              </a:lnSpc>
              <a:buFont typeface="Wingdings" pitchFamily="2" charset="2"/>
              <a:buChar char="§"/>
            </a:pPr>
            <a:r>
              <a:rPr lang="en-US" sz="1700" dirty="0"/>
              <a:t>No download restrictions</a:t>
            </a:r>
          </a:p>
          <a:p>
            <a:pPr marL="342900" indent="-342900">
              <a:lnSpc>
                <a:spcPct val="90000"/>
              </a:lnSpc>
              <a:buFont typeface="Wingdings" pitchFamily="2" charset="2"/>
              <a:buChar char="§"/>
            </a:pPr>
            <a:r>
              <a:rPr lang="en-US" sz="1700" dirty="0"/>
              <a:t>DOI reference linking via </a:t>
            </a:r>
            <a:r>
              <a:rPr lang="en-US" sz="1700" dirty="0" err="1"/>
              <a:t>CrossRef</a:t>
            </a:r>
            <a:r>
              <a:rPr lang="en-US" sz="1700" dirty="0"/>
              <a:t>, </a:t>
            </a:r>
            <a:r>
              <a:rPr lang="en-US" sz="1700" dirty="0" smtClean="0"/>
              <a:t>Summon etc..</a:t>
            </a:r>
            <a:endParaRPr lang="en-US" sz="1700" dirty="0"/>
          </a:p>
          <a:p>
            <a:pPr marL="0" indent="0">
              <a:buNone/>
            </a:pPr>
            <a:endParaRPr lang="en-GB" dirty="0"/>
          </a:p>
        </p:txBody>
      </p:sp>
      <p:sp>
        <p:nvSpPr>
          <p:cNvPr id="19" name="Content Placeholder 18"/>
          <p:cNvSpPr>
            <a:spLocks noGrp="1"/>
          </p:cNvSpPr>
          <p:nvPr>
            <p:ph sz="quarter" idx="16"/>
          </p:nvPr>
        </p:nvSpPr>
        <p:spPr>
          <a:xfrm>
            <a:off x="365624" y="4674351"/>
            <a:ext cx="3551700" cy="1186713"/>
          </a:xfrm>
        </p:spPr>
        <p:txBody>
          <a:bodyPr>
            <a:normAutofit/>
          </a:bodyPr>
          <a:lstStyle/>
          <a:p>
            <a:pPr>
              <a:lnSpc>
                <a:spcPct val="80000"/>
              </a:lnSpc>
            </a:pPr>
            <a:r>
              <a:rPr lang="en-US" sz="1600" dirty="0"/>
              <a:t>"It's </a:t>
            </a:r>
            <a:r>
              <a:rPr lang="en-US" sz="1600" dirty="0" smtClean="0"/>
              <a:t>a </a:t>
            </a:r>
            <a:r>
              <a:rPr lang="en-US" sz="1600" dirty="0"/>
              <a:t>no-brainer. ASTM publications are on the cutting edge. Full-stop, end-of-discussion and since these are peer-reviewed papers, that validates their utility</a:t>
            </a:r>
            <a:r>
              <a:rPr lang="en-US" sz="1600" dirty="0" smtClean="0"/>
              <a:t>“ – </a:t>
            </a:r>
            <a:r>
              <a:rPr lang="en-US" sz="1200" dirty="0" smtClean="0"/>
              <a:t>University User</a:t>
            </a:r>
            <a:endParaRPr lang="en-US" sz="1200" dirty="0"/>
          </a:p>
          <a:p>
            <a:endParaRPr lang="en-GB" dirty="0"/>
          </a:p>
        </p:txBody>
      </p:sp>
      <p:sp>
        <p:nvSpPr>
          <p:cNvPr id="11" name="Title 1"/>
          <p:cNvSpPr>
            <a:spLocks noGrp="1"/>
          </p:cNvSpPr>
          <p:nvPr>
            <p:ph type="title"/>
          </p:nvPr>
        </p:nvSpPr>
        <p:spPr/>
        <p:txBody>
          <a:bodyPr vert="horz" lIns="0" tIns="0" rIns="0" bIns="0" rtlCol="0" anchor="ctr">
            <a:normAutofit/>
          </a:bodyPr>
          <a:lstStyle/>
          <a:p>
            <a:r>
              <a:rPr lang="en-GB" dirty="0"/>
              <a:t>ASTM Compass:</a:t>
            </a:r>
            <a:br>
              <a:rPr lang="en-GB" dirty="0"/>
            </a:br>
            <a:r>
              <a:rPr lang="en-US" sz="2000" dirty="0"/>
              <a:t>Flexible a</a:t>
            </a:r>
            <a:r>
              <a:rPr lang="en-US" sz="2000" dirty="0" smtClean="0"/>
              <a:t>ccess </a:t>
            </a:r>
            <a:r>
              <a:rPr lang="en-US" sz="2000" dirty="0"/>
              <a:t>for </a:t>
            </a:r>
            <a:r>
              <a:rPr lang="en-US" sz="2000" dirty="0" smtClean="0"/>
              <a:t>Academic Administrators </a:t>
            </a:r>
            <a:r>
              <a:rPr lang="en-US" sz="2000" dirty="0"/>
              <a:t>&amp; Librarians</a:t>
            </a:r>
            <a:endParaRPr lang="en-GB" sz="2000" dirty="0"/>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28251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9"/>
          <p:cNvSpPr txBox="1">
            <a:spLocks/>
          </p:cNvSpPr>
          <p:nvPr/>
        </p:nvSpPr>
        <p:spPr>
          <a:xfrm>
            <a:off x="346460" y="323850"/>
            <a:ext cx="7465540"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Welcome to ASTM Compass</a:t>
            </a:r>
          </a:p>
        </p:txBody>
      </p:sp>
      <p:sp>
        <p:nvSpPr>
          <p:cNvPr id="7" name="Slide Number Placeholder 6"/>
          <p:cNvSpPr>
            <a:spLocks noGrp="1"/>
          </p:cNvSpPr>
          <p:nvPr>
            <p:ph type="sldNum" sz="quarter" idx="12"/>
          </p:nvPr>
        </p:nvSpPr>
        <p:spPr/>
        <p:txBody>
          <a:bodyPr/>
          <a:lstStyle/>
          <a:p>
            <a:fld id="{AD3FAF27-8B82-4449-B01B-BEC948125F21}" type="slidenum">
              <a:rPr lang="en-GB" smtClean="0"/>
              <a:pPr/>
              <a:t>19</a:t>
            </a:fld>
            <a:endParaRPr lang="en-GB"/>
          </a:p>
        </p:txBody>
      </p:sp>
      <p:pic>
        <p:nvPicPr>
          <p:cNvPr id="2" name="Picture 1"/>
          <p:cNvPicPr>
            <a:picLocks noChangeAspect="1"/>
          </p:cNvPicPr>
          <p:nvPr/>
        </p:nvPicPr>
        <p:blipFill>
          <a:blip r:embed="rId2"/>
          <a:stretch>
            <a:fillRect/>
          </a:stretch>
        </p:blipFill>
        <p:spPr>
          <a:xfrm>
            <a:off x="1527856" y="1363763"/>
            <a:ext cx="6292085" cy="5237446"/>
          </a:xfrm>
          <a:prstGeom prst="rect">
            <a:avLst/>
          </a:prstGeom>
          <a:ln w="6350">
            <a:solidFill>
              <a:schemeClr val="tx1"/>
            </a:solidFill>
          </a:ln>
        </p:spPr>
      </p:pic>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2980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342000" y="1494000"/>
            <a:ext cx="8443300" cy="4792512"/>
          </a:xfrm>
        </p:spPr>
        <p:txBody>
          <a:bodyPr>
            <a:normAutofit/>
          </a:bodyPr>
          <a:lstStyle/>
          <a:p>
            <a:pPr>
              <a:lnSpc>
                <a:spcPct val="90000"/>
              </a:lnSpc>
              <a:buFont typeface="Wingdings" pitchFamily="2" charset="2"/>
              <a:buChar char="§"/>
            </a:pPr>
            <a:r>
              <a:rPr lang="en-US" sz="1800" dirty="0" smtClean="0"/>
              <a:t>Organised </a:t>
            </a:r>
            <a:r>
              <a:rPr lang="en-US" sz="1800" dirty="0"/>
              <a:t>in 1898 - </a:t>
            </a:r>
            <a:r>
              <a:rPr lang="en-GB" sz="1800" dirty="0"/>
              <a:t>American Society for Testing &amp; Materials</a:t>
            </a:r>
          </a:p>
          <a:p>
            <a:pPr>
              <a:lnSpc>
                <a:spcPct val="90000"/>
              </a:lnSpc>
              <a:buFont typeface="Wingdings" pitchFamily="2" charset="2"/>
              <a:buChar char="§"/>
            </a:pPr>
            <a:r>
              <a:rPr lang="en-GB" sz="1800" dirty="0"/>
              <a:t>One of the worlds largest standards developing organizations</a:t>
            </a:r>
          </a:p>
          <a:p>
            <a:pPr>
              <a:lnSpc>
                <a:spcPct val="90000"/>
              </a:lnSpc>
              <a:buFont typeface="Wingdings" pitchFamily="2" charset="2"/>
              <a:buChar char="§"/>
            </a:pPr>
            <a:r>
              <a:rPr lang="en-GB" sz="1800" dirty="0"/>
              <a:t>Publish standards, specifications, test methods, books, journals, conference papers </a:t>
            </a:r>
            <a:r>
              <a:rPr lang="en-GB" sz="1800" dirty="0" smtClean="0"/>
              <a:t>etc..</a:t>
            </a:r>
            <a:endParaRPr lang="en-GB" sz="1800" dirty="0"/>
          </a:p>
          <a:p>
            <a:pPr>
              <a:lnSpc>
                <a:spcPct val="90000"/>
              </a:lnSpc>
              <a:buFont typeface="Wingdings" pitchFamily="2" charset="2"/>
              <a:buChar char="§"/>
            </a:pPr>
            <a:r>
              <a:rPr lang="en-GB" sz="1800" dirty="0"/>
              <a:t>Training – classroom and online </a:t>
            </a:r>
          </a:p>
          <a:p>
            <a:pPr>
              <a:lnSpc>
                <a:spcPct val="90000"/>
              </a:lnSpc>
              <a:buFont typeface="Wingdings" pitchFamily="2" charset="2"/>
              <a:buChar char="§"/>
            </a:pPr>
            <a:r>
              <a:rPr lang="en-GB" sz="1800" dirty="0"/>
              <a:t>Proficiency testing programs – 4,000+ laboratories take </a:t>
            </a:r>
            <a:r>
              <a:rPr lang="en-GB" sz="1800" dirty="0" smtClean="0"/>
              <a:t>part worldwide </a:t>
            </a:r>
            <a:endParaRPr lang="en-US" sz="1800" dirty="0"/>
          </a:p>
          <a:p>
            <a:pPr>
              <a:lnSpc>
                <a:spcPct val="90000"/>
              </a:lnSpc>
              <a:buFont typeface="Wingdings" pitchFamily="2" charset="2"/>
              <a:buChar char="§"/>
            </a:pPr>
            <a:r>
              <a:rPr lang="en-US" sz="1800" dirty="0"/>
              <a:t>Funded mainly through income from sales </a:t>
            </a:r>
          </a:p>
          <a:p>
            <a:pPr>
              <a:lnSpc>
                <a:spcPct val="90000"/>
              </a:lnSpc>
              <a:buFont typeface="Wingdings" pitchFamily="2" charset="2"/>
              <a:buChar char="§"/>
            </a:pPr>
            <a:r>
              <a:rPr lang="en-US" sz="1800" dirty="0"/>
              <a:t>Close relationship with over </a:t>
            </a:r>
            <a:r>
              <a:rPr lang="en-US" sz="1800" dirty="0" smtClean="0"/>
              <a:t>100 </a:t>
            </a:r>
            <a:r>
              <a:rPr lang="en-US" sz="1800" dirty="0"/>
              <a:t>governments </a:t>
            </a:r>
            <a:r>
              <a:rPr lang="en-US" sz="1800" dirty="0" smtClean="0"/>
              <a:t>worldwide</a:t>
            </a:r>
          </a:p>
          <a:p>
            <a:pPr>
              <a:lnSpc>
                <a:spcPct val="90000"/>
              </a:lnSpc>
              <a:buFont typeface="Wingdings" pitchFamily="2" charset="2"/>
              <a:buChar char="§"/>
            </a:pPr>
            <a:r>
              <a:rPr lang="en-US" sz="1800" dirty="0" smtClean="0"/>
              <a:t>Internationally </a:t>
            </a:r>
            <a:r>
              <a:rPr lang="en-US" sz="1800" dirty="0"/>
              <a:t>recognized and </a:t>
            </a:r>
            <a:r>
              <a:rPr lang="en-US" sz="1800" dirty="0" smtClean="0"/>
              <a:t>accepted</a:t>
            </a:r>
          </a:p>
          <a:p>
            <a:pPr>
              <a:lnSpc>
                <a:spcPct val="90000"/>
              </a:lnSpc>
              <a:buFont typeface="Wingdings" pitchFamily="2" charset="2"/>
              <a:buChar char="§"/>
            </a:pPr>
            <a:r>
              <a:rPr lang="en-US" sz="1800" dirty="0" smtClean="0"/>
              <a:t>HQ </a:t>
            </a:r>
            <a:r>
              <a:rPr lang="en-US" sz="1800" dirty="0"/>
              <a:t>– Philadelphia, </a:t>
            </a:r>
            <a:r>
              <a:rPr lang="en-US" sz="1800" dirty="0" smtClean="0"/>
              <a:t>USA; 5 regional offices </a:t>
            </a:r>
          </a:p>
          <a:p>
            <a:pPr marL="0" indent="0">
              <a:lnSpc>
                <a:spcPct val="90000"/>
              </a:lnSpc>
              <a:buNone/>
            </a:pPr>
            <a:r>
              <a:rPr lang="en-US" sz="1100" dirty="0" smtClean="0"/>
              <a:t>   </a:t>
            </a:r>
            <a:r>
              <a:rPr lang="en-US" dirty="0" smtClean="0"/>
              <a:t>(Washington, Brussels, Ottawa, Beijing &amp; Mexico City)</a:t>
            </a:r>
          </a:p>
          <a:p>
            <a:pPr>
              <a:lnSpc>
                <a:spcPct val="90000"/>
              </a:lnSpc>
              <a:buFont typeface="Wingdings" pitchFamily="2" charset="2"/>
              <a:buChar char="§"/>
            </a:pPr>
            <a:r>
              <a:rPr lang="en-US" sz="1800" dirty="0" smtClean="0"/>
              <a:t>Not for profit organisation</a:t>
            </a:r>
            <a:endParaRPr lang="en-US" sz="1800" dirty="0"/>
          </a:p>
        </p:txBody>
      </p:sp>
      <p:sp>
        <p:nvSpPr>
          <p:cNvPr id="9" name="Title 8"/>
          <p:cNvSpPr>
            <a:spLocks noGrp="1"/>
          </p:cNvSpPr>
          <p:nvPr>
            <p:ph type="title"/>
          </p:nvPr>
        </p:nvSpPr>
        <p:spPr/>
        <p:txBody>
          <a:bodyPr/>
          <a:lstStyle/>
          <a:p>
            <a:r>
              <a:rPr lang="en-GB" dirty="0" smtClean="0"/>
              <a:t>About ASTM </a:t>
            </a:r>
            <a:endParaRPr lang="en-GB" dirty="0"/>
          </a:p>
        </p:txBody>
      </p:sp>
      <p:pic>
        <p:nvPicPr>
          <p:cNvPr id="12"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683" y="4454917"/>
            <a:ext cx="3156617" cy="183159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AD3FAF27-8B82-4449-B01B-BEC948125F21}" type="slidenum">
              <a:rPr lang="en-GB" smtClean="0"/>
              <a:t>2</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84508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7000" y="1448961"/>
            <a:ext cx="6300469" cy="5226818"/>
          </a:xfrm>
          <a:prstGeom prst="rect">
            <a:avLst/>
          </a:prstGeom>
          <a:ln w="6350">
            <a:solidFill>
              <a:schemeClr val="tx1"/>
            </a:solidFill>
          </a:ln>
        </p:spPr>
      </p:pic>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Interface in 10 languages… more languages coming</a:t>
            </a:r>
            <a:endParaRPr lang="en-GB" sz="2000" dirty="0">
              <a:solidFill>
                <a:srgbClr val="FF0000"/>
              </a:solidFill>
            </a:endParaRPr>
          </a:p>
        </p:txBody>
      </p:sp>
      <p:pic>
        <p:nvPicPr>
          <p:cNvPr id="10" name="Picture 9"/>
          <p:cNvPicPr>
            <a:picLocks noChangeAspect="1"/>
          </p:cNvPicPr>
          <p:nvPr/>
        </p:nvPicPr>
        <p:blipFill rotWithShape="1">
          <a:blip r:embed="rId3"/>
          <a:srcRect l="63777" t="15422" r="28588" b="61423"/>
          <a:stretch/>
        </p:blipFill>
        <p:spPr>
          <a:xfrm>
            <a:off x="6211599" y="1817467"/>
            <a:ext cx="900000" cy="1535292"/>
          </a:xfrm>
          <a:prstGeom prst="rect">
            <a:avLst/>
          </a:prstGeom>
        </p:spPr>
      </p:pic>
      <p:sp>
        <p:nvSpPr>
          <p:cNvPr id="6" name="Slide Number Placeholder 5"/>
          <p:cNvSpPr>
            <a:spLocks noGrp="1"/>
          </p:cNvSpPr>
          <p:nvPr>
            <p:ph type="sldNum" sz="quarter" idx="12"/>
          </p:nvPr>
        </p:nvSpPr>
        <p:spPr/>
        <p:txBody>
          <a:bodyPr/>
          <a:lstStyle/>
          <a:p>
            <a:fld id="{AD3FAF27-8B82-4449-B01B-BEC948125F21}" type="slidenum">
              <a:rPr lang="en-GB" smtClean="0"/>
              <a:pPr/>
              <a:t>20</a:t>
            </a:fld>
            <a:endParaRPr lang="en-GB"/>
          </a:p>
        </p:txBody>
      </p:sp>
      <p:sp>
        <p:nvSpPr>
          <p:cNvPr id="12" name="Rectangle 11"/>
          <p:cNvSpPr/>
          <p:nvPr/>
        </p:nvSpPr>
        <p:spPr>
          <a:xfrm>
            <a:off x="1512000" y="2124000"/>
            <a:ext cx="2385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47000" y="1817467"/>
            <a:ext cx="1125000" cy="16115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2930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7000" y="1448961"/>
            <a:ext cx="6300469" cy="5226818"/>
          </a:xfrm>
          <a:prstGeom prst="rect">
            <a:avLst/>
          </a:prstGeom>
          <a:ln w="6350">
            <a:solidFill>
              <a:schemeClr val="tx1"/>
            </a:solidFill>
          </a:ln>
        </p:spPr>
      </p:pic>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Simple or Advanced Searching</a:t>
            </a:r>
            <a:endParaRPr lang="en-GB" sz="2000" dirty="0">
              <a:solidFill>
                <a:srgbClr val="FF0000"/>
              </a:solidFill>
            </a:endParaRPr>
          </a:p>
        </p:txBody>
      </p:sp>
      <p:pic>
        <p:nvPicPr>
          <p:cNvPr id="4" name="Picture 3"/>
          <p:cNvPicPr>
            <a:picLocks noChangeAspect="1"/>
          </p:cNvPicPr>
          <p:nvPr/>
        </p:nvPicPr>
        <p:blipFill rotWithShape="1">
          <a:blip r:embed="rId3"/>
          <a:srcRect l="41361" t="34830" r="37306" b="6347"/>
          <a:stretch/>
        </p:blipFill>
        <p:spPr>
          <a:xfrm>
            <a:off x="4212000" y="3609000"/>
            <a:ext cx="1914868" cy="2970000"/>
          </a:xfrm>
          <a:prstGeom prst="rect">
            <a:avLst/>
          </a:prstGeom>
        </p:spPr>
      </p:pic>
      <p:sp>
        <p:nvSpPr>
          <p:cNvPr id="5" name="Rectangle 4"/>
          <p:cNvSpPr/>
          <p:nvPr/>
        </p:nvSpPr>
        <p:spPr>
          <a:xfrm>
            <a:off x="4228934" y="3805934"/>
            <a:ext cx="1845000" cy="270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AD3FAF27-8B82-4449-B01B-BEC948125F21}" type="slidenum">
              <a:rPr lang="en-GB" smtClean="0"/>
              <a:pPr/>
              <a:t>21</a:t>
            </a:fld>
            <a:endParaRPr lang="en-GB"/>
          </a:p>
        </p:txBody>
      </p:sp>
      <p:sp>
        <p:nvSpPr>
          <p:cNvPr id="11" name="Rectangle 10"/>
          <p:cNvSpPr/>
          <p:nvPr/>
        </p:nvSpPr>
        <p:spPr>
          <a:xfrm>
            <a:off x="1512000" y="2124000"/>
            <a:ext cx="2385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65101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7000" y="1448961"/>
            <a:ext cx="6300469" cy="5226818"/>
          </a:xfrm>
          <a:prstGeom prst="rect">
            <a:avLst/>
          </a:prstGeom>
          <a:ln w="6350">
            <a:solidFill>
              <a:schemeClr val="tx1"/>
            </a:solidFill>
          </a:ln>
        </p:spPr>
      </p:pic>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Tools</a:t>
            </a:r>
            <a:endParaRPr lang="en-GB" sz="2000" dirty="0">
              <a:solidFill>
                <a:srgbClr val="FF0000"/>
              </a:solidFill>
            </a:endParaRPr>
          </a:p>
        </p:txBody>
      </p:sp>
      <p:sp>
        <p:nvSpPr>
          <p:cNvPr id="5" name="Rectangle 4"/>
          <p:cNvSpPr/>
          <p:nvPr/>
        </p:nvSpPr>
        <p:spPr>
          <a:xfrm>
            <a:off x="6102000" y="4464000"/>
            <a:ext cx="1485000" cy="19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AD3FAF27-8B82-4449-B01B-BEC948125F21}" type="slidenum">
              <a:rPr lang="en-GB" smtClean="0"/>
              <a:pPr/>
              <a:t>22</a:t>
            </a:fld>
            <a:endParaRPr lang="en-GB"/>
          </a:p>
        </p:txBody>
      </p:sp>
      <p:sp>
        <p:nvSpPr>
          <p:cNvPr id="10" name="Rectangle 9"/>
          <p:cNvSpPr/>
          <p:nvPr/>
        </p:nvSpPr>
        <p:spPr>
          <a:xfrm>
            <a:off x="1512000" y="2124000"/>
            <a:ext cx="2385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4567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Annotations &amp; Bookmarks</a:t>
            </a:r>
            <a:endParaRPr lang="en-GB" sz="2000" dirty="0">
              <a:solidFill>
                <a:srgbClr val="FF0000"/>
              </a:solidFill>
            </a:endParaRPr>
          </a:p>
        </p:txBody>
      </p:sp>
      <p:pic>
        <p:nvPicPr>
          <p:cNvPr id="4" name="Picture 3"/>
          <p:cNvPicPr>
            <a:picLocks noChangeAspect="1"/>
          </p:cNvPicPr>
          <p:nvPr/>
        </p:nvPicPr>
        <p:blipFill>
          <a:blip r:embed="rId2"/>
          <a:stretch>
            <a:fillRect/>
          </a:stretch>
        </p:blipFill>
        <p:spPr>
          <a:xfrm>
            <a:off x="457668" y="1539000"/>
            <a:ext cx="8228663" cy="1951393"/>
          </a:xfrm>
          <a:prstGeom prst="rect">
            <a:avLst/>
          </a:prstGeom>
          <a:ln w="6350">
            <a:solidFill>
              <a:schemeClr val="tx1"/>
            </a:solidFill>
          </a:ln>
        </p:spPr>
      </p:pic>
      <p:pic>
        <p:nvPicPr>
          <p:cNvPr id="6" name="Picture 5"/>
          <p:cNvPicPr>
            <a:picLocks noChangeAspect="1"/>
          </p:cNvPicPr>
          <p:nvPr/>
        </p:nvPicPr>
        <p:blipFill>
          <a:blip r:embed="rId3"/>
          <a:stretch>
            <a:fillRect/>
          </a:stretch>
        </p:blipFill>
        <p:spPr>
          <a:xfrm>
            <a:off x="444468" y="3850393"/>
            <a:ext cx="8241863" cy="1978047"/>
          </a:xfrm>
          <a:prstGeom prst="rect">
            <a:avLst/>
          </a:prstGeom>
          <a:ln w="6350">
            <a:solidFill>
              <a:schemeClr val="tx1"/>
            </a:solidFill>
          </a:ln>
        </p:spPr>
      </p:pic>
      <p:sp>
        <p:nvSpPr>
          <p:cNvPr id="8" name="Slide Number Placeholder 7"/>
          <p:cNvSpPr>
            <a:spLocks noGrp="1"/>
          </p:cNvSpPr>
          <p:nvPr>
            <p:ph type="sldNum" sz="quarter" idx="12"/>
          </p:nvPr>
        </p:nvSpPr>
        <p:spPr/>
        <p:txBody>
          <a:bodyPr/>
          <a:lstStyle/>
          <a:p>
            <a:fld id="{AD3FAF27-8B82-4449-B01B-BEC948125F21}" type="slidenum">
              <a:rPr lang="en-GB" smtClean="0"/>
              <a:pPr/>
              <a:t>23</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61451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p:sp>
      <p:sp>
        <p:nvSpPr>
          <p:cNvPr id="9" name="Text Placeholder 8"/>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1" y="1494000"/>
            <a:ext cx="4185000" cy="4770000"/>
          </a:xfrm>
          <a:prstGeom prst="rect">
            <a:avLst/>
          </a:prstGeom>
          <a:ln/>
        </p:spPr>
        <p:style>
          <a:lnRef idx="2">
            <a:schemeClr val="dk1"/>
          </a:lnRef>
          <a:fillRef idx="1">
            <a:schemeClr val="lt1"/>
          </a:fillRef>
          <a:effectRef idx="0">
            <a:schemeClr val="dk1"/>
          </a:effectRef>
          <a:fontRef idx="minor">
            <a:schemeClr val="dk1"/>
          </a:fontRef>
        </p:style>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000" y="1494000"/>
            <a:ext cx="4275000" cy="48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Annotations example</a:t>
            </a:r>
            <a:endParaRPr lang="en-GB" sz="2000" dirty="0">
              <a:solidFill>
                <a:srgbClr val="FF0000"/>
              </a:solidFill>
            </a:endParaRPr>
          </a:p>
        </p:txBody>
      </p:sp>
      <p:cxnSp>
        <p:nvCxnSpPr>
          <p:cNvPr id="7" name="Straight Arrow Connector 6"/>
          <p:cNvCxnSpPr/>
          <p:nvPr/>
        </p:nvCxnSpPr>
        <p:spPr>
          <a:xfrm flipV="1">
            <a:off x="1827000" y="3429000"/>
            <a:ext cx="2790000" cy="2025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AD3FAF27-8B82-4449-B01B-BEC948125F21}" type="slidenum">
              <a:rPr lang="en-GB" smtClean="0"/>
              <a:t>24</a:t>
            </a:fld>
            <a:endParaRPr lang="en-GB"/>
          </a:p>
        </p:txBody>
      </p:sp>
      <p:sp>
        <p:nvSpPr>
          <p:cNvPr id="13" name="Rectangle 12"/>
          <p:cNvSpPr/>
          <p:nvPr/>
        </p:nvSpPr>
        <p:spPr>
          <a:xfrm>
            <a:off x="396318" y="2875144"/>
            <a:ext cx="1485000" cy="27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58049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Create a Group &amp; </a:t>
            </a:r>
            <a:r>
              <a:rPr lang="en-GB" sz="2000" dirty="0">
                <a:solidFill>
                  <a:srgbClr val="FF0000"/>
                </a:solidFill>
              </a:rPr>
              <a:t>S</a:t>
            </a:r>
            <a:r>
              <a:rPr lang="en-GB" sz="2000" dirty="0" smtClean="0">
                <a:solidFill>
                  <a:srgbClr val="FF0000"/>
                </a:solidFill>
              </a:rPr>
              <a:t>hare Standards </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1519115" y="1414359"/>
            <a:ext cx="5866515" cy="5309839"/>
          </a:xfrm>
          <a:prstGeom prst="rect">
            <a:avLst/>
          </a:prstGeom>
          <a:ln w="6350">
            <a:solidFill>
              <a:schemeClr val="tx1"/>
            </a:solidFill>
          </a:ln>
        </p:spPr>
      </p:pic>
      <p:sp>
        <p:nvSpPr>
          <p:cNvPr id="5" name="Slide Number Placeholder 4"/>
          <p:cNvSpPr>
            <a:spLocks noGrp="1"/>
          </p:cNvSpPr>
          <p:nvPr>
            <p:ph type="sldNum" sz="quarter" idx="12"/>
          </p:nvPr>
        </p:nvSpPr>
        <p:spPr/>
        <p:txBody>
          <a:bodyPr/>
          <a:lstStyle/>
          <a:p>
            <a:fld id="{AD3FAF27-8B82-4449-B01B-BEC948125F21}" type="slidenum">
              <a:rPr lang="en-GB" smtClean="0"/>
              <a:pPr/>
              <a:t>25</a:t>
            </a:fld>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46007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94000"/>
            <a:ext cx="1395000" cy="4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22000" y="1465161"/>
            <a:ext cx="765000" cy="25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Product Alerts – keep up to date with new/amended standards </a:t>
            </a:r>
            <a:endParaRPr lang="en-GB" sz="2000" dirty="0">
              <a:solidFill>
                <a:srgbClr val="FF0000"/>
              </a:solidFill>
            </a:endParaRPr>
          </a:p>
        </p:txBody>
      </p:sp>
      <p:pic>
        <p:nvPicPr>
          <p:cNvPr id="4" name="Picture 3"/>
          <p:cNvPicPr>
            <a:picLocks noChangeAspect="1"/>
          </p:cNvPicPr>
          <p:nvPr/>
        </p:nvPicPr>
        <p:blipFill>
          <a:blip r:embed="rId2"/>
          <a:stretch>
            <a:fillRect/>
          </a:stretch>
        </p:blipFill>
        <p:spPr>
          <a:xfrm>
            <a:off x="346460" y="1629000"/>
            <a:ext cx="8401763" cy="3077441"/>
          </a:xfrm>
          <a:prstGeom prst="rect">
            <a:avLst/>
          </a:prstGeom>
          <a:ln w="6350">
            <a:solidFill>
              <a:schemeClr val="tx1"/>
            </a:solidFill>
          </a:ln>
        </p:spPr>
      </p:pic>
      <p:sp>
        <p:nvSpPr>
          <p:cNvPr id="5" name="Slide Number Placeholder 4"/>
          <p:cNvSpPr>
            <a:spLocks noGrp="1"/>
          </p:cNvSpPr>
          <p:nvPr>
            <p:ph type="sldNum" sz="quarter" idx="12"/>
          </p:nvPr>
        </p:nvSpPr>
        <p:spPr/>
        <p:txBody>
          <a:bodyPr/>
          <a:lstStyle/>
          <a:p>
            <a:fld id="{AD3FAF27-8B82-4449-B01B-BEC948125F21}" type="slidenum">
              <a:rPr lang="en-GB" smtClean="0"/>
              <a:pPr/>
              <a:t>26</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82641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465540"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Typical Standards Record – extremely detailed; direct from source</a:t>
            </a:r>
            <a:endParaRPr lang="en-GB" sz="2000" dirty="0">
              <a:solidFill>
                <a:srgbClr val="FF0000"/>
              </a:solidFill>
            </a:endParaRPr>
          </a:p>
        </p:txBody>
      </p:sp>
      <p:pic>
        <p:nvPicPr>
          <p:cNvPr id="4" name="Picture 3"/>
          <p:cNvPicPr>
            <a:picLocks noChangeAspect="1"/>
          </p:cNvPicPr>
          <p:nvPr/>
        </p:nvPicPr>
        <p:blipFill>
          <a:blip r:embed="rId2"/>
          <a:stretch>
            <a:fillRect/>
          </a:stretch>
        </p:blipFill>
        <p:spPr>
          <a:xfrm>
            <a:off x="567000" y="1404000"/>
            <a:ext cx="8060813" cy="4961785"/>
          </a:xfrm>
          <a:prstGeom prst="rect">
            <a:avLst/>
          </a:prstGeom>
          <a:ln w="6350">
            <a:solidFill>
              <a:schemeClr val="tx1"/>
            </a:solidFill>
          </a:ln>
        </p:spPr>
      </p:pic>
      <p:sp>
        <p:nvSpPr>
          <p:cNvPr id="5" name="Rectangle 4"/>
          <p:cNvSpPr/>
          <p:nvPr/>
        </p:nvSpPr>
        <p:spPr>
          <a:xfrm>
            <a:off x="6057000" y="2574000"/>
            <a:ext cx="2475000" cy="3375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40066" y="2011736"/>
            <a:ext cx="5321121" cy="11922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40066" y="4281900"/>
            <a:ext cx="5220000" cy="15771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37000" y="1461482"/>
            <a:ext cx="2323066" cy="3475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40066" y="5974401"/>
            <a:ext cx="1996934" cy="3475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AD3FAF27-8B82-4449-B01B-BEC948125F21}" type="slidenum">
              <a:rPr lang="en-GB" smtClean="0"/>
              <a:pPr/>
              <a:t>27</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733867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Direct Links to ASTM Experts &amp; Technical Committees</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1242000" y="1584000"/>
            <a:ext cx="6629400" cy="4714875"/>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AD3FAF27-8B82-4449-B01B-BEC948125F21}" type="slidenum">
              <a:rPr lang="en-GB" smtClean="0"/>
              <a:pPr/>
              <a:t>28</a:t>
            </a:fld>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49916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Direct Links to ASTM Experts &amp; Technical Committees</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1242000" y="1584000"/>
            <a:ext cx="6629400" cy="4714875"/>
          </a:xfrm>
          <a:prstGeom prst="rect">
            <a:avLst/>
          </a:prstGeom>
          <a:ln w="6350">
            <a:solidFill>
              <a:schemeClr val="tx1"/>
            </a:solidFill>
          </a:ln>
        </p:spPr>
      </p:pic>
      <p:pic>
        <p:nvPicPr>
          <p:cNvPr id="3" name="Picture 2"/>
          <p:cNvPicPr>
            <a:picLocks noChangeAspect="1"/>
          </p:cNvPicPr>
          <p:nvPr/>
        </p:nvPicPr>
        <p:blipFill>
          <a:blip r:embed="rId3"/>
          <a:stretch>
            <a:fillRect/>
          </a:stretch>
        </p:blipFill>
        <p:spPr>
          <a:xfrm>
            <a:off x="3087000" y="2889000"/>
            <a:ext cx="5745000" cy="2944313"/>
          </a:xfrm>
          <a:prstGeom prst="rect">
            <a:avLst/>
          </a:prstGeom>
          <a:ln w="6350">
            <a:solidFill>
              <a:schemeClr val="tx1"/>
            </a:solidFill>
          </a:ln>
        </p:spPr>
      </p:pic>
      <p:sp>
        <p:nvSpPr>
          <p:cNvPr id="5" name="Rectangle 4"/>
          <p:cNvSpPr/>
          <p:nvPr/>
        </p:nvSpPr>
        <p:spPr>
          <a:xfrm>
            <a:off x="6687000" y="2333973"/>
            <a:ext cx="848201" cy="2350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06599" y="3465465"/>
            <a:ext cx="2050401" cy="2350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106599" y="4689000"/>
            <a:ext cx="1960401" cy="10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AD3FAF27-8B82-4449-B01B-BEC948125F21}" type="slidenum">
              <a:rPr lang="en-GB" smtClean="0"/>
              <a:pPr/>
              <a:t>29</a:t>
            </a:fld>
            <a:endParaRPr lang="en-GB"/>
          </a:p>
        </p:txBody>
      </p:sp>
      <p:cxnSp>
        <p:nvCxnSpPr>
          <p:cNvPr id="10" name="Straight Arrow Connector 9"/>
          <p:cNvCxnSpPr/>
          <p:nvPr/>
        </p:nvCxnSpPr>
        <p:spPr>
          <a:xfrm flipH="1">
            <a:off x="5255467" y="3582974"/>
            <a:ext cx="1665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12000" y="2568991"/>
            <a:ext cx="0" cy="1013983"/>
          </a:xfrm>
          <a:prstGeom prst="lin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3245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Helping </a:t>
            </a:r>
            <a:r>
              <a:rPr lang="en-GB" dirty="0"/>
              <a:t>O</a:t>
            </a:r>
            <a:r>
              <a:rPr lang="en-GB" dirty="0" smtClean="0"/>
              <a:t>ur World Work Better</a:t>
            </a:r>
            <a:endParaRPr lang="en-GB" dirty="0"/>
          </a:p>
        </p:txBody>
      </p:sp>
      <p:graphicFrame>
        <p:nvGraphicFramePr>
          <p:cNvPr id="15" name="Diagram 14"/>
          <p:cNvGraphicFramePr/>
          <p:nvPr>
            <p:extLst>
              <p:ext uri="{D42A27DB-BD31-4B8C-83A1-F6EECF244321}">
                <p14:modId xmlns:p14="http://schemas.microsoft.com/office/powerpoint/2010/main" val="669989197"/>
              </p:ext>
            </p:extLst>
          </p:nvPr>
        </p:nvGraphicFramePr>
        <p:xfrm>
          <a:off x="128588" y="1539000"/>
          <a:ext cx="8763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3"/>
          <p:cNvSpPr>
            <a:spLocks noChangeArrowheads="1"/>
          </p:cNvSpPr>
          <p:nvPr/>
        </p:nvSpPr>
        <p:spPr bwMode="auto">
          <a:xfrm>
            <a:off x="827088" y="4784180"/>
            <a:ext cx="7366000" cy="1324530"/>
          </a:xfrm>
          <a:prstGeom prst="rect">
            <a:avLst/>
          </a:prstGeom>
          <a:solidFill>
            <a:schemeClr val="accent1"/>
          </a:solidFill>
          <a:ln>
            <a:noFill/>
          </a:ln>
        </p:spPr>
        <p:txBody>
          <a:bodyPr tIns="46800" anchor="ctr">
            <a:spAutoFit/>
          </a:bodyPr>
          <a:lstStyle/>
          <a:p>
            <a:pPr lvl="1">
              <a:buFont typeface="Wingdings" pitchFamily="2" charset="2"/>
              <a:buNone/>
            </a:pPr>
            <a:r>
              <a:rPr lang="en-US" sz="2000" dirty="0" smtClean="0">
                <a:solidFill>
                  <a:schemeClr val="bg1"/>
                </a:solidFill>
                <a:latin typeface="Arial" pitchFamily="34" charset="0"/>
                <a:cs typeface="Arial" pitchFamily="34" charset="0"/>
              </a:rPr>
              <a:t>Enhancing Safety</a:t>
            </a:r>
            <a:endParaRPr lang="en-US" sz="2000" dirty="0">
              <a:solidFill>
                <a:schemeClr val="bg1"/>
              </a:solidFill>
              <a:latin typeface="Arial" pitchFamily="34" charset="0"/>
              <a:cs typeface="Arial" pitchFamily="34" charset="0"/>
            </a:endParaRPr>
          </a:p>
          <a:p>
            <a:pPr lvl="1">
              <a:buFont typeface="Wingdings" pitchFamily="2" charset="2"/>
              <a:buNone/>
            </a:pPr>
            <a:r>
              <a:rPr lang="en-US" sz="2000" dirty="0" smtClean="0">
                <a:solidFill>
                  <a:schemeClr val="bg1"/>
                </a:solidFill>
                <a:latin typeface="Arial" pitchFamily="34" charset="0"/>
                <a:cs typeface="Arial" pitchFamily="34" charset="0"/>
              </a:rPr>
              <a:t>Building Confidence</a:t>
            </a:r>
          </a:p>
          <a:p>
            <a:pPr lvl="1">
              <a:buFont typeface="Wingdings" pitchFamily="2" charset="2"/>
              <a:buNone/>
            </a:pPr>
            <a:r>
              <a:rPr lang="en-US" sz="2000" dirty="0" smtClean="0">
                <a:solidFill>
                  <a:schemeClr val="bg1"/>
                </a:solidFill>
                <a:latin typeface="Arial" pitchFamily="34" charset="0"/>
                <a:cs typeface="Arial" pitchFamily="34" charset="0"/>
              </a:rPr>
              <a:t>Improving Performance</a:t>
            </a:r>
          </a:p>
          <a:p>
            <a:pPr lvl="1">
              <a:buFont typeface="Wingdings" pitchFamily="2" charset="2"/>
              <a:buNone/>
            </a:pPr>
            <a:endParaRPr lang="en-US" sz="2000" dirty="0">
              <a:solidFill>
                <a:schemeClr val="bg1"/>
              </a:solidFill>
              <a:latin typeface="Arial" pitchFamily="34" charset="0"/>
              <a:cs typeface="Arial" pitchFamily="34" charset="0"/>
            </a:endParaRPr>
          </a:p>
        </p:txBody>
      </p:sp>
      <p:pic>
        <p:nvPicPr>
          <p:cNvPr id="17" name="Picture 8" descr="C_CEC_Qual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063" y="4870450"/>
            <a:ext cx="115252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4870450"/>
            <a:ext cx="1150938"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D3FAF27-8B82-4449-B01B-BEC948125F21}" type="slidenum">
              <a:rPr lang="en-GB" smtClean="0"/>
              <a:t>3</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6145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Direct Links to ASTM Experts &amp; Technical Committees</a:t>
            </a:r>
            <a:endParaRPr lang="en-GB" sz="2000" dirty="0">
              <a:solidFill>
                <a:srgbClr val="FF0000"/>
              </a:solidFill>
            </a:endParaRPr>
          </a:p>
        </p:txBody>
      </p:sp>
      <p:sp>
        <p:nvSpPr>
          <p:cNvPr id="4" name="Slide Number Placeholder 3"/>
          <p:cNvSpPr>
            <a:spLocks noGrp="1"/>
          </p:cNvSpPr>
          <p:nvPr>
            <p:ph type="sldNum" sz="quarter" idx="12"/>
          </p:nvPr>
        </p:nvSpPr>
        <p:spPr/>
        <p:txBody>
          <a:bodyPr/>
          <a:lstStyle/>
          <a:p>
            <a:fld id="{AD3FAF27-8B82-4449-B01B-BEC948125F21}" type="slidenum">
              <a:rPr lang="en-GB" smtClean="0"/>
              <a:pPr/>
              <a:t>30</a:t>
            </a:fld>
            <a:endParaRPr lang="en-GB"/>
          </a:p>
        </p:txBody>
      </p:sp>
      <p:pic>
        <p:nvPicPr>
          <p:cNvPr id="8" name="Picture 7"/>
          <p:cNvPicPr>
            <a:picLocks noChangeAspect="1"/>
          </p:cNvPicPr>
          <p:nvPr/>
        </p:nvPicPr>
        <p:blipFill>
          <a:blip r:embed="rId2"/>
          <a:stretch>
            <a:fillRect/>
          </a:stretch>
        </p:blipFill>
        <p:spPr>
          <a:xfrm>
            <a:off x="1312829" y="1808117"/>
            <a:ext cx="6807645" cy="3150000"/>
          </a:xfrm>
          <a:prstGeom prst="rect">
            <a:avLst/>
          </a:prstGeom>
          <a:ln w="6350">
            <a:solidFill>
              <a:schemeClr val="tx1"/>
            </a:solidFill>
          </a:ln>
        </p:spPr>
      </p:pic>
      <p:sp>
        <p:nvSpPr>
          <p:cNvPr id="6" name="Rectangle 5"/>
          <p:cNvSpPr/>
          <p:nvPr/>
        </p:nvSpPr>
        <p:spPr>
          <a:xfrm>
            <a:off x="1381659" y="2020553"/>
            <a:ext cx="4140000" cy="45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103503" y="4419000"/>
            <a:ext cx="708498" cy="27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4797000" y="2619000"/>
            <a:ext cx="2205000" cy="1800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14681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Direct Links to ASTM Experts &amp; Technical Committees</a:t>
            </a:r>
            <a:endParaRPr lang="en-GB" sz="2000" dirty="0">
              <a:solidFill>
                <a:srgbClr val="FF0000"/>
              </a:solidFill>
            </a:endParaRPr>
          </a:p>
        </p:txBody>
      </p:sp>
      <p:sp>
        <p:nvSpPr>
          <p:cNvPr id="4" name="Slide Number Placeholder 3"/>
          <p:cNvSpPr>
            <a:spLocks noGrp="1"/>
          </p:cNvSpPr>
          <p:nvPr>
            <p:ph type="sldNum" sz="quarter" idx="12"/>
          </p:nvPr>
        </p:nvSpPr>
        <p:spPr/>
        <p:txBody>
          <a:bodyPr/>
          <a:lstStyle/>
          <a:p>
            <a:fld id="{AD3FAF27-8B82-4449-B01B-BEC948125F21}" type="slidenum">
              <a:rPr lang="en-GB" smtClean="0"/>
              <a:pPr/>
              <a:t>31</a:t>
            </a:fld>
            <a:endParaRPr lang="en-GB"/>
          </a:p>
        </p:txBody>
      </p:sp>
      <p:pic>
        <p:nvPicPr>
          <p:cNvPr id="8" name="Picture 7"/>
          <p:cNvPicPr>
            <a:picLocks noChangeAspect="1"/>
          </p:cNvPicPr>
          <p:nvPr/>
        </p:nvPicPr>
        <p:blipFill>
          <a:blip r:embed="rId2"/>
          <a:stretch>
            <a:fillRect/>
          </a:stretch>
        </p:blipFill>
        <p:spPr>
          <a:xfrm>
            <a:off x="1312829" y="1808117"/>
            <a:ext cx="6807645" cy="3150000"/>
          </a:xfrm>
          <a:prstGeom prst="rect">
            <a:avLst/>
          </a:prstGeom>
          <a:ln w="6350">
            <a:solidFill>
              <a:schemeClr val="tx1"/>
            </a:solidFill>
          </a:ln>
        </p:spPr>
      </p:pic>
      <p:sp>
        <p:nvSpPr>
          <p:cNvPr id="6" name="Rectangle 5"/>
          <p:cNvSpPr/>
          <p:nvPr/>
        </p:nvSpPr>
        <p:spPr>
          <a:xfrm>
            <a:off x="1381659" y="2020553"/>
            <a:ext cx="4140000" cy="45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103503" y="4419000"/>
            <a:ext cx="708498" cy="27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4797000" y="2619000"/>
            <a:ext cx="2205000" cy="1800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2268826" y="3915938"/>
            <a:ext cx="2819400" cy="2781300"/>
          </a:xfrm>
          <a:prstGeom prst="rect">
            <a:avLst/>
          </a:prstGeom>
          <a:ln w="6350">
            <a:solidFill>
              <a:schemeClr val="tx1"/>
            </a:solidFill>
          </a:ln>
        </p:spPr>
      </p:pic>
      <p:cxnSp>
        <p:nvCxnSpPr>
          <p:cNvPr id="15" name="Straight Arrow Connector 14"/>
          <p:cNvCxnSpPr/>
          <p:nvPr/>
        </p:nvCxnSpPr>
        <p:spPr>
          <a:xfrm flipH="1">
            <a:off x="5202001" y="4567447"/>
            <a:ext cx="1799999" cy="10197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82447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See proposed revisions</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1242000" y="1584000"/>
            <a:ext cx="6629400" cy="4714875"/>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AD3FAF27-8B82-4449-B01B-BEC948125F21}" type="slidenum">
              <a:rPr lang="en-GB" smtClean="0"/>
              <a:pPr/>
              <a:t>32</a:t>
            </a:fld>
            <a:endParaRPr lang="en-GB"/>
          </a:p>
        </p:txBody>
      </p:sp>
      <p:sp>
        <p:nvSpPr>
          <p:cNvPr id="5" name="Rectangle 4"/>
          <p:cNvSpPr/>
          <p:nvPr/>
        </p:nvSpPr>
        <p:spPr>
          <a:xfrm>
            <a:off x="1287000" y="3310934"/>
            <a:ext cx="2385000" cy="2350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68251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See proposed revisions</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1197000" y="1595132"/>
            <a:ext cx="6629400" cy="4714875"/>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AD3FAF27-8B82-4449-B01B-BEC948125F21}" type="slidenum">
              <a:rPr lang="en-GB" smtClean="0"/>
              <a:pPr/>
              <a:t>33</a:t>
            </a:fld>
            <a:endParaRPr lang="en-GB"/>
          </a:p>
        </p:txBody>
      </p:sp>
      <p:sp>
        <p:nvSpPr>
          <p:cNvPr id="5" name="Rectangle 4"/>
          <p:cNvSpPr/>
          <p:nvPr/>
        </p:nvSpPr>
        <p:spPr>
          <a:xfrm>
            <a:off x="1332000" y="3319688"/>
            <a:ext cx="2385000" cy="2350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4019899" y="3249000"/>
            <a:ext cx="4557445" cy="2828138"/>
          </a:xfrm>
          <a:prstGeom prst="rect">
            <a:avLst/>
          </a:prstGeom>
          <a:ln w="6350">
            <a:solidFill>
              <a:schemeClr val="tx1"/>
            </a:solidFill>
          </a:ln>
        </p:spPr>
      </p:pic>
      <p:cxnSp>
        <p:nvCxnSpPr>
          <p:cNvPr id="7" name="Straight Connector 6"/>
          <p:cNvCxnSpPr/>
          <p:nvPr/>
        </p:nvCxnSpPr>
        <p:spPr>
          <a:xfrm flipV="1">
            <a:off x="2367000" y="3564417"/>
            <a:ext cx="9600" cy="500518"/>
          </a:xfrm>
          <a:prstGeom prst="lin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p:cNvCxnSpPr/>
          <p:nvPr/>
        </p:nvCxnSpPr>
        <p:spPr>
          <a:xfrm>
            <a:off x="2358533" y="4064935"/>
            <a:ext cx="165289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88701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645540"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err="1" smtClean="0">
                <a:solidFill>
                  <a:srgbClr val="FF0000"/>
                </a:solidFill>
              </a:rPr>
              <a:t>HMTL</a:t>
            </a:r>
            <a:r>
              <a:rPr lang="en-GB" sz="2000" dirty="0" smtClean="0">
                <a:solidFill>
                  <a:srgbClr val="FF0000"/>
                </a:solidFill>
              </a:rPr>
              <a:t> Versions of Standards – flexible text based content (or PDF)</a:t>
            </a:r>
            <a:endParaRPr lang="en-GB" sz="2000" dirty="0">
              <a:solidFill>
                <a:srgbClr val="FF0000"/>
              </a:solidFill>
            </a:endParaRPr>
          </a:p>
        </p:txBody>
      </p:sp>
      <p:pic>
        <p:nvPicPr>
          <p:cNvPr id="3" name="Picture 2"/>
          <p:cNvPicPr>
            <a:picLocks noChangeAspect="1"/>
          </p:cNvPicPr>
          <p:nvPr/>
        </p:nvPicPr>
        <p:blipFill>
          <a:blip r:embed="rId2"/>
          <a:stretch>
            <a:fillRect/>
          </a:stretch>
        </p:blipFill>
        <p:spPr>
          <a:xfrm>
            <a:off x="1602000" y="1449000"/>
            <a:ext cx="5133750" cy="5265761"/>
          </a:xfrm>
          <a:prstGeom prst="rect">
            <a:avLst/>
          </a:prstGeom>
          <a:ln w="6350">
            <a:solidFill>
              <a:schemeClr val="tx1"/>
            </a:solidFill>
          </a:ln>
        </p:spPr>
      </p:pic>
      <p:sp>
        <p:nvSpPr>
          <p:cNvPr id="4" name="Slide Number Placeholder 3"/>
          <p:cNvSpPr>
            <a:spLocks noGrp="1"/>
          </p:cNvSpPr>
          <p:nvPr>
            <p:ph type="sldNum" sz="quarter" idx="12"/>
          </p:nvPr>
        </p:nvSpPr>
        <p:spPr/>
        <p:txBody>
          <a:bodyPr/>
          <a:lstStyle/>
          <a:p>
            <a:fld id="{AD3FAF27-8B82-4449-B01B-BEC948125F21}" type="slidenum">
              <a:rPr lang="en-GB" smtClean="0"/>
              <a:pPr/>
              <a:t>34</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589167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Functionality</a:t>
            </a:r>
            <a:endParaRPr lang="en-GB" dirty="0" smtClean="0">
              <a:solidFill>
                <a:srgbClr val="FF0000"/>
              </a:solidFill>
            </a:endParaRPr>
          </a:p>
          <a:p>
            <a:r>
              <a:rPr lang="en-GB" sz="2000" dirty="0" smtClean="0">
                <a:solidFill>
                  <a:srgbClr val="FF0000"/>
                </a:solidFill>
              </a:rPr>
              <a:t>Version Comparison – saves hours of work</a:t>
            </a:r>
            <a:endParaRPr lang="en-GB" sz="2000" dirty="0">
              <a:solidFill>
                <a:srgbClr val="FF0000"/>
              </a:solidFill>
            </a:endParaRPr>
          </a:p>
        </p:txBody>
      </p:sp>
      <p:pic>
        <p:nvPicPr>
          <p:cNvPr id="2" name="Picture 1"/>
          <p:cNvPicPr>
            <a:picLocks noChangeAspect="1"/>
          </p:cNvPicPr>
          <p:nvPr/>
        </p:nvPicPr>
        <p:blipFill>
          <a:blip r:embed="rId2"/>
          <a:stretch>
            <a:fillRect/>
          </a:stretch>
        </p:blipFill>
        <p:spPr>
          <a:xfrm>
            <a:off x="346460" y="1314000"/>
            <a:ext cx="2514600" cy="552450"/>
          </a:xfrm>
          <a:prstGeom prst="rect">
            <a:avLst/>
          </a:prstGeom>
        </p:spPr>
      </p:pic>
      <p:pic>
        <p:nvPicPr>
          <p:cNvPr id="4" name="Picture 3"/>
          <p:cNvPicPr>
            <a:picLocks noChangeAspect="1"/>
          </p:cNvPicPr>
          <p:nvPr/>
        </p:nvPicPr>
        <p:blipFill>
          <a:blip r:embed="rId3"/>
          <a:stretch>
            <a:fillRect/>
          </a:stretch>
        </p:blipFill>
        <p:spPr>
          <a:xfrm>
            <a:off x="837000" y="2004117"/>
            <a:ext cx="3523950" cy="4083571"/>
          </a:xfrm>
          <a:prstGeom prst="rect">
            <a:avLst/>
          </a:prstGeom>
          <a:ln w="6350">
            <a:solidFill>
              <a:schemeClr val="tx1"/>
            </a:solidFill>
          </a:ln>
        </p:spPr>
      </p:pic>
      <p:pic>
        <p:nvPicPr>
          <p:cNvPr id="5" name="Picture 4"/>
          <p:cNvPicPr>
            <a:picLocks noChangeAspect="1"/>
          </p:cNvPicPr>
          <p:nvPr/>
        </p:nvPicPr>
        <p:blipFill>
          <a:blip r:embed="rId4"/>
          <a:stretch>
            <a:fillRect/>
          </a:stretch>
        </p:blipFill>
        <p:spPr>
          <a:xfrm>
            <a:off x="4797001" y="2001450"/>
            <a:ext cx="3465000" cy="4132620"/>
          </a:xfrm>
          <a:prstGeom prst="rect">
            <a:avLst/>
          </a:prstGeom>
          <a:ln w="6350">
            <a:solidFill>
              <a:schemeClr val="tx1"/>
            </a:solidFill>
          </a:ln>
        </p:spPr>
      </p:pic>
      <p:sp>
        <p:nvSpPr>
          <p:cNvPr id="6" name="Slide Number Placeholder 5"/>
          <p:cNvSpPr>
            <a:spLocks noGrp="1"/>
          </p:cNvSpPr>
          <p:nvPr>
            <p:ph type="sldNum" sz="quarter" idx="12"/>
          </p:nvPr>
        </p:nvSpPr>
        <p:spPr/>
        <p:txBody>
          <a:bodyPr/>
          <a:lstStyle/>
          <a:p>
            <a:fld id="{AD3FAF27-8B82-4449-B01B-BEC948125F21}" type="slidenum">
              <a:rPr lang="en-GB" smtClean="0"/>
              <a:pPr/>
              <a:t>35</a:t>
            </a:fld>
            <a:endParaRPr lang="en-GB"/>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3369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6721" y="1414047"/>
            <a:ext cx="7807232" cy="4989010"/>
            <a:chOff x="726721" y="1414047"/>
            <a:chExt cx="7807232" cy="498901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3" t="14423" r="18694" b="12581"/>
            <a:stretch/>
          </p:blipFill>
          <p:spPr bwMode="auto">
            <a:xfrm>
              <a:off x="726721" y="1414047"/>
              <a:ext cx="7807232" cy="4989010"/>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7497000" y="1471500"/>
              <a:ext cx="991953" cy="20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12"/>
          </p:nvPr>
        </p:nvSpPr>
        <p:spPr/>
        <p:txBody>
          <a:bodyPr/>
          <a:lstStyle/>
          <a:p>
            <a:fld id="{AD3FAF27-8B82-4449-B01B-BEC948125F21}" type="slidenum">
              <a:rPr lang="en-GB" smtClean="0"/>
              <a:t>36</a:t>
            </a:fld>
            <a:endParaRPr lang="en-GB"/>
          </a:p>
        </p:txBody>
      </p:sp>
      <p:sp>
        <p:nvSpPr>
          <p:cNvPr id="9" name="Title 9"/>
          <p:cNvSpPr txBox="1">
            <a:spLocks/>
          </p:cNvSpPr>
          <p:nvPr/>
        </p:nvSpPr>
        <p:spPr>
          <a:xfrm>
            <a:off x="346460" y="323850"/>
            <a:ext cx="7049037" cy="855150"/>
          </a:xfrm>
          <a:prstGeom prst="rect">
            <a:avLst/>
          </a:prstGeom>
        </p:spPr>
        <p:txBody>
          <a:bodyPr vert="horz" lIns="0" tIns="0" rIns="0" bIns="0" rtlCol="0" anchor="ctr">
            <a:no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Help</a:t>
            </a:r>
          </a:p>
          <a:p>
            <a:r>
              <a:rPr lang="en-GB" sz="2000" dirty="0" smtClean="0">
                <a:solidFill>
                  <a:srgbClr val="FF0000"/>
                </a:solidFill>
              </a:rPr>
              <a:t>Explanations, Videos &amp; FAQs</a:t>
            </a:r>
            <a:endParaRPr lang="en-GB" sz="2000" dirty="0">
              <a:solidFill>
                <a:srgbClr val="FF0000"/>
              </a:solidFill>
            </a:endParaRPr>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8175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for EIFL</a:t>
            </a:r>
          </a:p>
          <a:p>
            <a:r>
              <a:rPr lang="en-GB" sz="2000" dirty="0" smtClean="0"/>
              <a:t>Abstract Version</a:t>
            </a:r>
            <a:endParaRPr lang="en-GB" sz="2000" dirty="0" smtClean="0"/>
          </a:p>
        </p:txBody>
      </p:sp>
      <p:sp>
        <p:nvSpPr>
          <p:cNvPr id="4" name="Slide Number Placeholder 3"/>
          <p:cNvSpPr>
            <a:spLocks noGrp="1"/>
          </p:cNvSpPr>
          <p:nvPr>
            <p:ph type="sldNum" sz="quarter" idx="12"/>
          </p:nvPr>
        </p:nvSpPr>
        <p:spPr/>
        <p:txBody>
          <a:bodyPr/>
          <a:lstStyle/>
          <a:p>
            <a:fld id="{AD3FAF27-8B82-4449-B01B-BEC948125F21}" type="slidenum">
              <a:rPr lang="en-GB" smtClean="0"/>
              <a:pPr/>
              <a:t>37</a:t>
            </a:fld>
            <a:endParaRPr lang="en-GB"/>
          </a:p>
        </p:txBody>
      </p:sp>
      <p:sp>
        <p:nvSpPr>
          <p:cNvPr id="3" name="Footer Placeholder 2"/>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3"/>
          <a:stretch>
            <a:fillRect/>
          </a:stretch>
        </p:blipFill>
        <p:spPr>
          <a:xfrm>
            <a:off x="1332000" y="1777821"/>
            <a:ext cx="6172200" cy="4657725"/>
          </a:xfrm>
          <a:prstGeom prst="rect">
            <a:avLst/>
          </a:prstGeom>
          <a:ln w="6350">
            <a:solidFill>
              <a:schemeClr val="accent1"/>
            </a:solidFill>
          </a:ln>
        </p:spPr>
      </p:pic>
      <p:sp>
        <p:nvSpPr>
          <p:cNvPr id="6" name="TextBox 5"/>
          <p:cNvSpPr txBox="1"/>
          <p:nvPr/>
        </p:nvSpPr>
        <p:spPr>
          <a:xfrm>
            <a:off x="346460" y="1304668"/>
            <a:ext cx="3780688" cy="369332"/>
          </a:xfrm>
          <a:prstGeom prst="rect">
            <a:avLst/>
          </a:prstGeom>
          <a:noFill/>
        </p:spPr>
        <p:txBody>
          <a:bodyPr wrap="square" rtlCol="0">
            <a:spAutoFit/>
          </a:bodyPr>
          <a:lstStyle/>
          <a:p>
            <a:r>
              <a:rPr lang="en-GB" dirty="0" smtClean="0"/>
              <a:t>A typical ASTM standard abstract</a:t>
            </a:r>
            <a:endParaRPr lang="en-US" dirty="0"/>
          </a:p>
        </p:txBody>
      </p:sp>
    </p:spTree>
    <p:extLst>
      <p:ext uri="{BB962C8B-B14F-4D97-AF65-F5344CB8AC3E}">
        <p14:creationId xmlns:p14="http://schemas.microsoft.com/office/powerpoint/2010/main" val="243018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for EIFL</a:t>
            </a:r>
          </a:p>
          <a:p>
            <a:r>
              <a:rPr lang="en-GB" sz="2000" dirty="0" smtClean="0"/>
              <a:t>Abstract Version</a:t>
            </a:r>
            <a:endParaRPr lang="en-GB" sz="2000" dirty="0" smtClean="0"/>
          </a:p>
        </p:txBody>
      </p:sp>
      <p:sp>
        <p:nvSpPr>
          <p:cNvPr id="4" name="Slide Number Placeholder 3"/>
          <p:cNvSpPr>
            <a:spLocks noGrp="1"/>
          </p:cNvSpPr>
          <p:nvPr>
            <p:ph type="sldNum" sz="quarter" idx="12"/>
          </p:nvPr>
        </p:nvSpPr>
        <p:spPr/>
        <p:txBody>
          <a:bodyPr/>
          <a:lstStyle/>
          <a:p>
            <a:fld id="{AD3FAF27-8B82-4449-B01B-BEC948125F21}" type="slidenum">
              <a:rPr lang="en-GB" smtClean="0"/>
              <a:pPr/>
              <a:t>38</a:t>
            </a:fld>
            <a:endParaRPr lang="en-GB"/>
          </a:p>
        </p:txBody>
      </p:sp>
      <p:sp>
        <p:nvSpPr>
          <p:cNvPr id="3" name="Footer Placeholder 2"/>
          <p:cNvSpPr>
            <a:spLocks noGrp="1"/>
          </p:cNvSpPr>
          <p:nvPr>
            <p:ph type="ftr" sz="quarter" idx="11"/>
          </p:nvPr>
        </p:nvSpPr>
        <p:spPr/>
        <p:txBody>
          <a:bodyPr/>
          <a:lstStyle/>
          <a:p>
            <a:endParaRPr lang="en-GB" dirty="0"/>
          </a:p>
        </p:txBody>
      </p:sp>
      <p:sp>
        <p:nvSpPr>
          <p:cNvPr id="6" name="TextBox 5"/>
          <p:cNvSpPr txBox="1"/>
          <p:nvPr/>
        </p:nvSpPr>
        <p:spPr>
          <a:xfrm>
            <a:off x="346460" y="1474340"/>
            <a:ext cx="3780688" cy="369332"/>
          </a:xfrm>
          <a:prstGeom prst="rect">
            <a:avLst/>
          </a:prstGeom>
          <a:noFill/>
        </p:spPr>
        <p:txBody>
          <a:bodyPr wrap="square" rtlCol="0">
            <a:spAutoFit/>
          </a:bodyPr>
          <a:lstStyle/>
          <a:p>
            <a:r>
              <a:rPr lang="en-GB" dirty="0" smtClean="0"/>
              <a:t>A typical ASTM book abstract</a:t>
            </a:r>
            <a:endParaRPr lang="en-US" dirty="0"/>
          </a:p>
        </p:txBody>
      </p:sp>
      <p:pic>
        <p:nvPicPr>
          <p:cNvPr id="7" name="Picture 6"/>
          <p:cNvPicPr>
            <a:picLocks noChangeAspect="1"/>
          </p:cNvPicPr>
          <p:nvPr/>
        </p:nvPicPr>
        <p:blipFill>
          <a:blip r:embed="rId3"/>
          <a:stretch>
            <a:fillRect/>
          </a:stretch>
        </p:blipFill>
        <p:spPr>
          <a:xfrm>
            <a:off x="1152000" y="2214000"/>
            <a:ext cx="6910796" cy="3365355"/>
          </a:xfrm>
          <a:prstGeom prst="rect">
            <a:avLst/>
          </a:prstGeom>
          <a:ln w="6350">
            <a:solidFill>
              <a:schemeClr val="accent1"/>
            </a:solidFill>
          </a:ln>
        </p:spPr>
      </p:pic>
    </p:spTree>
    <p:extLst>
      <p:ext uri="{BB962C8B-B14F-4D97-AF65-F5344CB8AC3E}">
        <p14:creationId xmlns:p14="http://schemas.microsoft.com/office/powerpoint/2010/main" val="3730585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for EIFL</a:t>
            </a:r>
          </a:p>
          <a:p>
            <a:r>
              <a:rPr lang="en-GB" sz="2000" dirty="0" smtClean="0"/>
              <a:t>Abstract Version</a:t>
            </a:r>
            <a:endParaRPr lang="en-GB" sz="2000" dirty="0" smtClean="0"/>
          </a:p>
        </p:txBody>
      </p:sp>
      <p:sp>
        <p:nvSpPr>
          <p:cNvPr id="4" name="Slide Number Placeholder 3"/>
          <p:cNvSpPr>
            <a:spLocks noGrp="1"/>
          </p:cNvSpPr>
          <p:nvPr>
            <p:ph type="sldNum" sz="quarter" idx="12"/>
          </p:nvPr>
        </p:nvSpPr>
        <p:spPr/>
        <p:txBody>
          <a:bodyPr/>
          <a:lstStyle/>
          <a:p>
            <a:fld id="{AD3FAF27-8B82-4449-B01B-BEC948125F21}" type="slidenum">
              <a:rPr lang="en-GB" smtClean="0"/>
              <a:pPr/>
              <a:t>39</a:t>
            </a:fld>
            <a:endParaRPr lang="en-GB"/>
          </a:p>
        </p:txBody>
      </p:sp>
      <p:sp>
        <p:nvSpPr>
          <p:cNvPr id="3" name="Footer Placeholder 2"/>
          <p:cNvSpPr>
            <a:spLocks noGrp="1"/>
          </p:cNvSpPr>
          <p:nvPr>
            <p:ph type="ftr" sz="quarter" idx="11"/>
          </p:nvPr>
        </p:nvSpPr>
        <p:spPr/>
        <p:txBody>
          <a:bodyPr/>
          <a:lstStyle/>
          <a:p>
            <a:endParaRPr lang="en-GB" dirty="0"/>
          </a:p>
        </p:txBody>
      </p:sp>
      <p:sp>
        <p:nvSpPr>
          <p:cNvPr id="6" name="TextBox 5"/>
          <p:cNvSpPr txBox="1"/>
          <p:nvPr/>
        </p:nvSpPr>
        <p:spPr>
          <a:xfrm>
            <a:off x="346460" y="1403282"/>
            <a:ext cx="3780688" cy="369332"/>
          </a:xfrm>
          <a:prstGeom prst="rect">
            <a:avLst/>
          </a:prstGeom>
          <a:noFill/>
        </p:spPr>
        <p:txBody>
          <a:bodyPr wrap="square" rtlCol="0">
            <a:spAutoFit/>
          </a:bodyPr>
          <a:lstStyle/>
          <a:p>
            <a:r>
              <a:rPr lang="en-GB" dirty="0" smtClean="0"/>
              <a:t>A typical ASTM journal abstract</a:t>
            </a:r>
            <a:endParaRPr lang="en-US" dirty="0"/>
          </a:p>
        </p:txBody>
      </p:sp>
      <p:pic>
        <p:nvPicPr>
          <p:cNvPr id="7" name="Picture 6"/>
          <p:cNvPicPr>
            <a:picLocks noChangeAspect="1"/>
          </p:cNvPicPr>
          <p:nvPr/>
        </p:nvPicPr>
        <p:blipFill>
          <a:blip r:embed="rId3"/>
          <a:stretch>
            <a:fillRect/>
          </a:stretch>
        </p:blipFill>
        <p:spPr>
          <a:xfrm>
            <a:off x="1467000" y="1996896"/>
            <a:ext cx="6143625" cy="4219575"/>
          </a:xfrm>
          <a:prstGeom prst="rect">
            <a:avLst/>
          </a:prstGeom>
          <a:ln w="6350">
            <a:solidFill>
              <a:schemeClr val="accent1"/>
            </a:solidFill>
          </a:ln>
        </p:spPr>
      </p:pic>
    </p:spTree>
    <p:extLst>
      <p:ext uri="{BB962C8B-B14F-4D97-AF65-F5344CB8AC3E}">
        <p14:creationId xmlns:p14="http://schemas.microsoft.com/office/powerpoint/2010/main" val="3052417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4</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 y="1049235"/>
            <a:ext cx="9144000" cy="549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8"/>
          <p:cNvSpPr>
            <a:spLocks noGrp="1"/>
          </p:cNvSpPr>
          <p:nvPr>
            <p:ph type="title"/>
          </p:nvPr>
        </p:nvSpPr>
        <p:spPr>
          <a:xfrm>
            <a:off x="346460" y="323850"/>
            <a:ext cx="7049037" cy="855150"/>
          </a:xfrm>
        </p:spPr>
        <p:txBody>
          <a:bodyPr/>
          <a:lstStyle/>
          <a:p>
            <a:r>
              <a:rPr lang="en-GB" dirty="0" smtClean="0"/>
              <a:t>ASTM International Presence</a:t>
            </a:r>
            <a:endParaRPr lang="en-GB" sz="2000" dirty="0"/>
          </a:p>
        </p:txBody>
      </p:sp>
    </p:spTree>
    <p:extLst>
      <p:ext uri="{BB962C8B-B14F-4D97-AF65-F5344CB8AC3E}">
        <p14:creationId xmlns:p14="http://schemas.microsoft.com/office/powerpoint/2010/main" val="767951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for EIFL</a:t>
            </a:r>
          </a:p>
          <a:p>
            <a:r>
              <a:rPr lang="en-GB" sz="2000" dirty="0" smtClean="0"/>
              <a:t>Full text version</a:t>
            </a:r>
            <a:endParaRPr lang="en-GB" sz="2000" dirty="0" smtClean="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40</a:t>
            </a:fld>
            <a:endParaRPr lang="en-GB"/>
          </a:p>
        </p:txBody>
      </p:sp>
      <p:pic>
        <p:nvPicPr>
          <p:cNvPr id="2" name="Picture 1"/>
          <p:cNvPicPr>
            <a:picLocks noChangeAspect="1"/>
          </p:cNvPicPr>
          <p:nvPr/>
        </p:nvPicPr>
        <p:blipFill>
          <a:blip r:embed="rId4"/>
          <a:stretch>
            <a:fillRect/>
          </a:stretch>
        </p:blipFill>
        <p:spPr>
          <a:xfrm>
            <a:off x="1152000" y="1624944"/>
            <a:ext cx="3376981" cy="4147029"/>
          </a:xfrm>
          <a:prstGeom prst="rect">
            <a:avLst/>
          </a:prstGeom>
          <a:ln w="6350">
            <a:solidFill>
              <a:schemeClr val="accent1"/>
            </a:solidFill>
          </a:ln>
        </p:spPr>
      </p:pic>
      <p:pic>
        <p:nvPicPr>
          <p:cNvPr id="5" name="Picture 4"/>
          <p:cNvPicPr>
            <a:picLocks noChangeAspect="1"/>
          </p:cNvPicPr>
          <p:nvPr/>
        </p:nvPicPr>
        <p:blipFill>
          <a:blip r:embed="rId5"/>
          <a:stretch>
            <a:fillRect/>
          </a:stretch>
        </p:blipFill>
        <p:spPr>
          <a:xfrm>
            <a:off x="4829853" y="1624943"/>
            <a:ext cx="2945107" cy="4147029"/>
          </a:xfrm>
          <a:prstGeom prst="rect">
            <a:avLst/>
          </a:prstGeom>
          <a:ln w="6350">
            <a:solidFill>
              <a:schemeClr val="accent1"/>
            </a:solidFill>
          </a:ln>
        </p:spPr>
      </p:pic>
    </p:spTree>
    <p:extLst>
      <p:ext uri="{BB962C8B-B14F-4D97-AF65-F5344CB8AC3E}">
        <p14:creationId xmlns:p14="http://schemas.microsoft.com/office/powerpoint/2010/main" val="24175214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txBox="1">
            <a:spLocks/>
          </p:cNvSpPr>
          <p:nvPr/>
        </p:nvSpPr>
        <p:spPr>
          <a:xfrm>
            <a:off x="346460" y="323850"/>
            <a:ext cx="7465540"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 for </a:t>
            </a:r>
            <a:r>
              <a:rPr lang="en-GB" dirty="0" smtClean="0"/>
              <a:t>EIFL</a:t>
            </a:r>
            <a:endParaRPr lang="en-GB" dirty="0" smtClean="0"/>
          </a:p>
        </p:txBody>
      </p:sp>
      <p:sp>
        <p:nvSpPr>
          <p:cNvPr id="4" name="Slide Number Placeholder 3"/>
          <p:cNvSpPr>
            <a:spLocks noGrp="1"/>
          </p:cNvSpPr>
          <p:nvPr>
            <p:ph type="sldNum" sz="quarter" idx="12"/>
          </p:nvPr>
        </p:nvSpPr>
        <p:spPr/>
        <p:txBody>
          <a:bodyPr/>
          <a:lstStyle/>
          <a:p>
            <a:fld id="{AD3FAF27-8B82-4449-B01B-BEC948125F21}" type="slidenum">
              <a:rPr lang="en-GB" smtClean="0"/>
              <a:pPr/>
              <a:t>41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051142928"/>
              </p:ext>
            </p:extLst>
          </p:nvPr>
        </p:nvGraphicFramePr>
        <p:xfrm>
          <a:off x="346460" y="1989000"/>
          <a:ext cx="8365925" cy="2885907"/>
        </p:xfrm>
        <a:graphic>
          <a:graphicData uri="http://schemas.openxmlformats.org/drawingml/2006/table">
            <a:tbl>
              <a:tblPr>
                <a:tableStyleId>{21E4AEA4-8DFA-4A89-87EB-49C32662AFE0}</a:tableStyleId>
              </a:tblPr>
              <a:tblGrid>
                <a:gridCol w="4270540"/>
                <a:gridCol w="4095385"/>
              </a:tblGrid>
              <a:tr h="225805">
                <a:tc>
                  <a:txBody>
                    <a:bodyPr/>
                    <a:lstStyle/>
                    <a:p>
                      <a:pPr algn="ctr" fontAlgn="b"/>
                      <a:r>
                        <a:rPr lang="en-US" sz="2400" u="none" strike="noStrike" dirty="0">
                          <a:solidFill>
                            <a:srgbClr val="FF0000"/>
                          </a:solidFill>
                          <a:effectLst/>
                        </a:rPr>
                        <a:t>ASTM </a:t>
                      </a:r>
                      <a:r>
                        <a:rPr lang="en-US" sz="2400" u="none" strike="noStrike" dirty="0" smtClean="0">
                          <a:solidFill>
                            <a:srgbClr val="FF0000"/>
                          </a:solidFill>
                          <a:effectLst/>
                        </a:rPr>
                        <a:t>Compass </a:t>
                      </a:r>
                      <a:r>
                        <a:rPr lang="en-US" sz="2400" u="none" strike="noStrike" dirty="0">
                          <a:solidFill>
                            <a:srgbClr val="FF0000"/>
                          </a:solidFill>
                          <a:effectLst/>
                        </a:rPr>
                        <a:t>Abstract</a:t>
                      </a:r>
                      <a:endParaRPr lang="en-US" sz="2400" b="1" i="0" u="none" strike="noStrike" dirty="0">
                        <a:solidFill>
                          <a:srgbClr val="FF0000"/>
                        </a:solidFill>
                        <a:effectLst/>
                        <a:latin typeface="Calibri" panose="020F0502020204030204" pitchFamily="34" charset="0"/>
                      </a:endParaRPr>
                    </a:p>
                  </a:txBody>
                  <a:tcPr marL="9083" marR="9083" marT="9083" marB="0" anchor="b"/>
                </a:tc>
                <a:tc>
                  <a:txBody>
                    <a:bodyPr/>
                    <a:lstStyle/>
                    <a:p>
                      <a:pPr algn="ctr" fontAlgn="b"/>
                      <a:r>
                        <a:rPr lang="en-US" sz="2400" u="none" strike="noStrike" dirty="0">
                          <a:solidFill>
                            <a:srgbClr val="FF0000"/>
                          </a:solidFill>
                          <a:effectLst/>
                        </a:rPr>
                        <a:t>ASTM </a:t>
                      </a:r>
                      <a:r>
                        <a:rPr lang="en-US" sz="2400" u="none" strike="noStrike" dirty="0" smtClean="0">
                          <a:solidFill>
                            <a:srgbClr val="FF0000"/>
                          </a:solidFill>
                          <a:effectLst/>
                        </a:rPr>
                        <a:t>Compass</a:t>
                      </a:r>
                      <a:r>
                        <a:rPr lang="en-US" sz="2400" u="none" strike="noStrike" baseline="0" dirty="0" smtClean="0">
                          <a:solidFill>
                            <a:srgbClr val="FF0000"/>
                          </a:solidFill>
                          <a:effectLst/>
                        </a:rPr>
                        <a:t> </a:t>
                      </a:r>
                      <a:r>
                        <a:rPr lang="en-US" sz="2400" u="none" strike="noStrike" dirty="0" smtClean="0">
                          <a:solidFill>
                            <a:srgbClr val="FF0000"/>
                          </a:solidFill>
                          <a:effectLst/>
                        </a:rPr>
                        <a:t>Full </a:t>
                      </a:r>
                      <a:r>
                        <a:rPr lang="en-US" sz="2400" u="none" strike="noStrike" dirty="0">
                          <a:solidFill>
                            <a:srgbClr val="FF0000"/>
                          </a:solidFill>
                          <a:effectLst/>
                        </a:rPr>
                        <a:t>Text </a:t>
                      </a:r>
                      <a:endParaRPr lang="en-US" sz="2400" b="1" i="0" u="none" strike="noStrike" dirty="0">
                        <a:solidFill>
                          <a:srgbClr val="FF0000"/>
                        </a:solidFill>
                        <a:effectLst/>
                        <a:latin typeface="Calibri" panose="020F0502020204030204" pitchFamily="34" charset="0"/>
                      </a:endParaRPr>
                    </a:p>
                  </a:txBody>
                  <a:tcPr marL="9083" marR="9083" marT="9083" marB="0" anchor="b"/>
                </a:tc>
              </a:tr>
              <a:tr h="225805">
                <a:tc>
                  <a:txBody>
                    <a:bodyPr/>
                    <a:lstStyle/>
                    <a:p>
                      <a:pPr algn="l" fontAlgn="b"/>
                      <a:r>
                        <a:rPr lang="en-US" sz="2000" u="none" strike="noStrike" kern="1200" dirty="0" smtClean="0">
                          <a:solidFill>
                            <a:srgbClr val="002060"/>
                          </a:solidFill>
                          <a:effectLst/>
                          <a:latin typeface="+mn-lt"/>
                          <a:ea typeface="+mn-ea"/>
                          <a:cs typeface="+mn-cs"/>
                        </a:rPr>
                        <a:t>- Abstracts </a:t>
                      </a:r>
                      <a:r>
                        <a:rPr lang="en-US" sz="2000" u="none" strike="noStrike" kern="1200" dirty="0">
                          <a:solidFill>
                            <a:srgbClr val="002060"/>
                          </a:solidFill>
                          <a:effectLst/>
                          <a:latin typeface="+mn-lt"/>
                          <a:ea typeface="+mn-ea"/>
                          <a:cs typeface="+mn-cs"/>
                        </a:rPr>
                        <a:t>for all ASTM publications</a:t>
                      </a:r>
                    </a:p>
                  </a:txBody>
                  <a:tcPr marL="9083" marR="9083" marT="9083" marB="0" anchor="b"/>
                </a:tc>
                <a:tc row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u="none" strike="noStrike" kern="1200" dirty="0" smtClean="0">
                          <a:solidFill>
                            <a:srgbClr val="002060"/>
                          </a:solidFill>
                          <a:effectLst/>
                          <a:latin typeface="+mn-lt"/>
                          <a:ea typeface="+mn-ea"/>
                          <a:cs typeface="+mn-cs"/>
                        </a:rPr>
                        <a:t> As</a:t>
                      </a:r>
                      <a:r>
                        <a:rPr lang="en-GB" sz="2000" u="none" strike="noStrike" kern="1200" baseline="0" dirty="0" smtClean="0">
                          <a:solidFill>
                            <a:srgbClr val="002060"/>
                          </a:solidFill>
                          <a:effectLst/>
                          <a:latin typeface="+mn-lt"/>
                          <a:ea typeface="+mn-ea"/>
                          <a:cs typeface="+mn-cs"/>
                        </a:rPr>
                        <a:t> per Abstract option +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kern="1200" dirty="0" smtClean="0">
                          <a:solidFill>
                            <a:srgbClr val="002060"/>
                          </a:solidFill>
                          <a:effectLst/>
                          <a:latin typeface="+mn-lt"/>
                          <a:ea typeface="+mn-ea"/>
                          <a:cs typeface="+mn-cs"/>
                        </a:rPr>
                        <a:t>view, download &amp; print all full text documents of all ASTM publications</a:t>
                      </a:r>
                    </a:p>
                    <a:p>
                      <a:pPr algn="l" fontAlgn="b"/>
                      <a:endParaRPr lang="en-US" sz="2000" u="none" strike="noStrike" kern="1200" dirty="0">
                        <a:solidFill>
                          <a:srgbClr val="002060"/>
                        </a:solidFill>
                        <a:effectLst/>
                        <a:latin typeface="+mn-lt"/>
                        <a:ea typeface="+mn-ea"/>
                        <a:cs typeface="+mn-cs"/>
                      </a:endParaRPr>
                    </a:p>
                    <a:p>
                      <a:pPr algn="l" fontAlgn="b"/>
                      <a:endParaRPr lang="en-US" sz="2000" u="none" strike="noStrike" kern="1200" dirty="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smtClean="0">
                          <a:solidFill>
                            <a:srgbClr val="002060"/>
                          </a:solidFill>
                          <a:effectLst/>
                          <a:latin typeface="+mn-lt"/>
                          <a:ea typeface="+mn-ea"/>
                          <a:cs typeface="+mn-cs"/>
                        </a:rPr>
                        <a:t>- 13,000 </a:t>
                      </a:r>
                      <a:r>
                        <a:rPr lang="en-US" sz="2000" u="none" strike="noStrike" kern="1200" dirty="0">
                          <a:solidFill>
                            <a:srgbClr val="002060"/>
                          </a:solidFill>
                          <a:effectLst/>
                          <a:latin typeface="+mn-lt"/>
                          <a:ea typeface="+mn-ea"/>
                          <a:cs typeface="+mn-cs"/>
                        </a:rPr>
                        <a:t>standards </a:t>
                      </a:r>
                    </a:p>
                  </a:txBody>
                  <a:tcPr marL="9083" marR="9083" marT="9083" marB="0" anchor="b"/>
                </a:tc>
                <a:tc vMerge="1">
                  <a:txBody>
                    <a:bodyPr/>
                    <a:lstStyle/>
                    <a:p>
                      <a:pPr algn="l" fontAlgn="b"/>
                      <a:endParaRPr lang="en-US" sz="1800" u="none" strike="noStrike" kern="1200" dirty="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a:solidFill>
                            <a:srgbClr val="002060"/>
                          </a:solidFill>
                          <a:effectLst/>
                          <a:latin typeface="+mn-lt"/>
                          <a:ea typeface="+mn-ea"/>
                          <a:cs typeface="+mn-cs"/>
                        </a:rPr>
                        <a:t>- 8 journals</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a:solidFill>
                            <a:srgbClr val="002060"/>
                          </a:solidFill>
                          <a:effectLst/>
                          <a:latin typeface="+mn-lt"/>
                          <a:ea typeface="+mn-ea"/>
                          <a:cs typeface="+mn-cs"/>
                        </a:rPr>
                        <a:t>- 1,800 eBooks</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a:solidFill>
                            <a:srgbClr val="002060"/>
                          </a:solidFill>
                          <a:effectLst/>
                          <a:latin typeface="+mn-lt"/>
                          <a:ea typeface="+mn-ea"/>
                          <a:cs typeface="+mn-cs"/>
                        </a:rPr>
                        <a:t>- proceedings &amp; bulletins</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smtClean="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smtClean="0">
                          <a:solidFill>
                            <a:srgbClr val="002060"/>
                          </a:solidFill>
                          <a:effectLst/>
                          <a:latin typeface="+mn-lt"/>
                          <a:ea typeface="+mn-ea"/>
                          <a:cs typeface="+mn-cs"/>
                        </a:rPr>
                        <a:t>- Full </a:t>
                      </a:r>
                      <a:r>
                        <a:rPr lang="en-US" sz="2000" u="none" strike="noStrike" kern="1200" dirty="0">
                          <a:solidFill>
                            <a:srgbClr val="002060"/>
                          </a:solidFill>
                          <a:effectLst/>
                          <a:latin typeface="+mn-lt"/>
                          <a:ea typeface="+mn-ea"/>
                          <a:cs typeface="+mn-cs"/>
                        </a:rPr>
                        <a:t>text searching</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smtClean="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smtClean="0">
                          <a:solidFill>
                            <a:srgbClr val="002060"/>
                          </a:solidFill>
                          <a:effectLst/>
                          <a:latin typeface="+mn-lt"/>
                          <a:ea typeface="+mn-ea"/>
                          <a:cs typeface="+mn-cs"/>
                        </a:rPr>
                        <a:t>- Product </a:t>
                      </a:r>
                      <a:r>
                        <a:rPr lang="en-US" sz="2000" u="none" strike="noStrike" kern="1200" dirty="0">
                          <a:solidFill>
                            <a:srgbClr val="002060"/>
                          </a:solidFill>
                          <a:effectLst/>
                          <a:latin typeface="+mn-lt"/>
                          <a:ea typeface="+mn-ea"/>
                          <a:cs typeface="+mn-cs"/>
                        </a:rPr>
                        <a:t>alerts</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smtClean="0">
                        <a:solidFill>
                          <a:srgbClr val="002060"/>
                        </a:solidFill>
                        <a:effectLst/>
                        <a:latin typeface="+mn-lt"/>
                        <a:ea typeface="+mn-ea"/>
                        <a:cs typeface="+mn-cs"/>
                      </a:endParaRPr>
                    </a:p>
                  </a:txBody>
                  <a:tcPr marL="9083" marR="9083" marT="9083" marB="0" anchor="b"/>
                </a:tc>
              </a:tr>
              <a:tr h="225805">
                <a:tc>
                  <a:txBody>
                    <a:bodyPr/>
                    <a:lstStyle/>
                    <a:p>
                      <a:pPr algn="l" fontAlgn="b"/>
                      <a:r>
                        <a:rPr lang="en-US" sz="2000" u="none" strike="noStrike" kern="1200" dirty="0" smtClean="0">
                          <a:solidFill>
                            <a:srgbClr val="002060"/>
                          </a:solidFill>
                          <a:effectLst/>
                          <a:latin typeface="+mn-lt"/>
                          <a:ea typeface="+mn-ea"/>
                          <a:cs typeface="+mn-cs"/>
                        </a:rPr>
                        <a:t>- Interface </a:t>
                      </a:r>
                      <a:r>
                        <a:rPr lang="en-US" sz="2000" u="none" strike="noStrike" kern="1200" dirty="0">
                          <a:solidFill>
                            <a:srgbClr val="002060"/>
                          </a:solidFill>
                          <a:effectLst/>
                          <a:latin typeface="+mn-lt"/>
                          <a:ea typeface="+mn-ea"/>
                          <a:cs typeface="+mn-cs"/>
                        </a:rPr>
                        <a:t>in 10 languages</a:t>
                      </a:r>
                    </a:p>
                  </a:txBody>
                  <a:tcPr marL="9083" marR="9083" marT="9083" marB="0" anchor="b"/>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800" u="none" strike="noStrike" kern="1200" dirty="0" smtClean="0">
                        <a:solidFill>
                          <a:srgbClr val="002060"/>
                        </a:solidFill>
                        <a:effectLst/>
                        <a:latin typeface="+mn-lt"/>
                        <a:ea typeface="+mn-ea"/>
                        <a:cs typeface="+mn-cs"/>
                      </a:endParaRPr>
                    </a:p>
                  </a:txBody>
                  <a:tcPr marL="9083" marR="9083" marT="9083" marB="0" anchor="b"/>
                </a:tc>
              </a:tr>
            </a:tbl>
          </a:graphicData>
        </a:graphic>
      </p:graphicFrame>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33707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69271" y="2435495"/>
            <a:ext cx="7757729" cy="503386"/>
          </a:xfrm>
        </p:spPr>
        <p:txBody>
          <a:bodyPr/>
          <a:lstStyle/>
          <a:p>
            <a:r>
              <a:rPr lang="en-GB" dirty="0"/>
              <a:t>Thank you</a:t>
            </a:r>
          </a:p>
          <a:p>
            <a:r>
              <a:rPr lang="en-US" sz="1800" dirty="0"/>
              <a:t>Nick </a:t>
            </a:r>
            <a:r>
              <a:rPr lang="en-US" sz="1800" dirty="0" smtClean="0"/>
              <a:t>Ecart - necart@astm.org </a:t>
            </a:r>
            <a:r>
              <a:rPr lang="en-US" sz="1800" dirty="0"/>
              <a:t>| +44 793 2103758</a:t>
            </a:r>
            <a:endParaRPr lang="en-GB" sz="1800" dirty="0"/>
          </a:p>
        </p:txBody>
      </p:sp>
    </p:spTree>
    <p:extLst>
      <p:ext uri="{BB962C8B-B14F-4D97-AF65-F5344CB8AC3E}">
        <p14:creationId xmlns:p14="http://schemas.microsoft.com/office/powerpoint/2010/main" val="311985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42427" cy="4809460"/>
          </a:xfrm>
        </p:spPr>
        <p:txBody>
          <a:bodyPr>
            <a:normAutofit/>
          </a:bodyPr>
          <a:lstStyle/>
          <a:p>
            <a:pPr marL="0" indent="0" algn="ctr">
              <a:buNone/>
            </a:pPr>
            <a:endParaRPr lang="en-GB" sz="3600" dirty="0" smtClean="0"/>
          </a:p>
          <a:p>
            <a:pPr marL="0" indent="0" algn="ctr">
              <a:buNone/>
            </a:pPr>
            <a:endParaRPr lang="en-GB" sz="3600" dirty="0"/>
          </a:p>
          <a:p>
            <a:pPr marL="0" indent="0" algn="ctr">
              <a:buNone/>
            </a:pPr>
            <a:r>
              <a:rPr lang="en-GB" sz="3600" dirty="0" smtClean="0"/>
              <a:t>Touching Every Part of Every Day Life</a:t>
            </a:r>
            <a:endParaRPr lang="en-GB" sz="3600" dirty="0"/>
          </a:p>
        </p:txBody>
      </p:sp>
      <p:sp>
        <p:nvSpPr>
          <p:cNvPr id="10" name="Title 9"/>
          <p:cNvSpPr>
            <a:spLocks noGrp="1"/>
          </p:cNvSpPr>
          <p:nvPr>
            <p:ph type="title"/>
          </p:nvPr>
        </p:nvSpPr>
        <p:spPr/>
        <p:txBody>
          <a:bodyPr/>
          <a:lstStyle/>
          <a:p>
            <a:r>
              <a:rPr lang="en-GB" dirty="0" smtClean="0"/>
              <a:t>Key Markets</a:t>
            </a:r>
            <a:endParaRPr lang="en-GB" dirty="0"/>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b="1" dirty="0" smtClean="0"/>
              <a:t>ASTM International Solutions</a:t>
            </a:r>
          </a:p>
        </p:txBody>
      </p:sp>
      <p:sp>
        <p:nvSpPr>
          <p:cNvPr id="12" name="Rectangle 11"/>
          <p:cNvSpPr/>
          <p:nvPr/>
        </p:nvSpPr>
        <p:spPr>
          <a:xfrm>
            <a:off x="6661274" y="1493838"/>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Academia &amp; Laboratory Testing</a:t>
            </a:r>
            <a:endParaRPr lang="en-GB" sz="1200" dirty="0"/>
          </a:p>
        </p:txBody>
      </p:sp>
      <p:sp>
        <p:nvSpPr>
          <p:cNvPr id="13" name="Rectangle 12"/>
          <p:cNvSpPr/>
          <p:nvPr/>
        </p:nvSpPr>
        <p:spPr>
          <a:xfrm>
            <a:off x="4752000" y="1493838"/>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Aerospace, Defence and Space</a:t>
            </a:r>
            <a:endParaRPr lang="en-GB" sz="1200" b="1" dirty="0"/>
          </a:p>
        </p:txBody>
      </p:sp>
      <p:sp>
        <p:nvSpPr>
          <p:cNvPr id="15" name="Rectangle 14"/>
          <p:cNvSpPr/>
          <p:nvPr/>
        </p:nvSpPr>
        <p:spPr>
          <a:xfrm>
            <a:off x="3851312" y="3188313"/>
            <a:ext cx="1260000" cy="125428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Energy</a:t>
            </a:r>
            <a:endParaRPr lang="en-GB" sz="1200" b="1" dirty="0"/>
          </a:p>
        </p:txBody>
      </p:sp>
      <p:sp>
        <p:nvSpPr>
          <p:cNvPr id="16" name="Rectangle 15"/>
          <p:cNvSpPr/>
          <p:nvPr/>
        </p:nvSpPr>
        <p:spPr>
          <a:xfrm>
            <a:off x="7542688" y="3187816"/>
            <a:ext cx="126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Construction</a:t>
            </a:r>
            <a:endParaRPr lang="en-GB" sz="1200" dirty="0"/>
          </a:p>
        </p:txBody>
      </p:sp>
      <p:sp>
        <p:nvSpPr>
          <p:cNvPr id="18" name="Rectangle 17"/>
          <p:cNvSpPr/>
          <p:nvPr/>
        </p:nvSpPr>
        <p:spPr>
          <a:xfrm>
            <a:off x="6661274" y="4862910"/>
            <a:ext cx="1260000"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Engineering &amp; Manufacturing</a:t>
            </a:r>
            <a:endParaRPr lang="en-GB" sz="1200" b="1" dirty="0"/>
          </a:p>
        </p:txBody>
      </p:sp>
      <p:sp>
        <p:nvSpPr>
          <p:cNvPr id="19" name="Rectangle 18"/>
          <p:cNvSpPr/>
          <p:nvPr/>
        </p:nvSpPr>
        <p:spPr>
          <a:xfrm>
            <a:off x="4752000" y="4862910"/>
            <a:ext cx="1260000"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Government  </a:t>
            </a:r>
            <a:endParaRPr lang="en-GB" sz="1200" b="1" dirty="0"/>
          </a:p>
        </p:txBody>
      </p:sp>
      <p:cxnSp>
        <p:nvCxnSpPr>
          <p:cNvPr id="21" name="Straight Connector 20"/>
          <p:cNvCxnSpPr>
            <a:endCxn id="13" idx="2"/>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2"/>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6" idx="1"/>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0"/>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995982" y="3652194"/>
            <a:ext cx="931094" cy="380005"/>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3000" b="-3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ounded Rectangle 23"/>
          <p:cNvSpPr/>
          <p:nvPr/>
        </p:nvSpPr>
        <p:spPr>
          <a:xfrm>
            <a:off x="6800093" y="5478079"/>
            <a:ext cx="953250" cy="392574"/>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5000" r="-1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Rounded Rectangle 25"/>
          <p:cNvSpPr/>
          <p:nvPr/>
        </p:nvSpPr>
        <p:spPr>
          <a:xfrm>
            <a:off x="7665320" y="3625187"/>
            <a:ext cx="1014735" cy="377615"/>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7000" r="-17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ounded Rectangle 26"/>
          <p:cNvSpPr/>
          <p:nvPr/>
        </p:nvSpPr>
        <p:spPr>
          <a:xfrm>
            <a:off x="4898576" y="5478079"/>
            <a:ext cx="953250" cy="392574"/>
          </a:xfrm>
          <a:prstGeom prst="roundRect">
            <a:avLst>
              <a:gd name="adj" fmla="val 10000"/>
            </a:avLst>
          </a:prstGeom>
          <a:blipFill>
            <a:blip r:embed="rId5">
              <a:extLst>
                <a:ext uri="{28A0092B-C50C-407E-A947-70E740481C1C}">
                  <a14:useLocalDpi xmlns:a14="http://schemas.microsoft.com/office/drawing/2010/main" val="0"/>
                </a:ext>
              </a:extLst>
            </a:blip>
            <a:srcRect/>
            <a:stretch>
              <a:fillRect t="-56000" b="-56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ounded Rectangle 28"/>
          <p:cNvSpPr/>
          <p:nvPr/>
        </p:nvSpPr>
        <p:spPr>
          <a:xfrm>
            <a:off x="4898576" y="2214000"/>
            <a:ext cx="931094" cy="380005"/>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l="-25000" r="-2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ounded Rectangle 29"/>
          <p:cNvSpPr/>
          <p:nvPr/>
        </p:nvSpPr>
        <p:spPr>
          <a:xfrm>
            <a:off x="6811171" y="2216390"/>
            <a:ext cx="931094" cy="377615"/>
          </a:xfrm>
          <a:prstGeom prst="roundRect">
            <a:avLst>
              <a:gd name="adj" fmla="val 10000"/>
            </a:avLst>
          </a:prstGeom>
          <a:blipFill>
            <a:blip r:embed="rId7">
              <a:extLst>
                <a:ext uri="{28A0092B-C50C-407E-A947-70E740481C1C}">
                  <a14:useLocalDpi xmlns:a14="http://schemas.microsoft.com/office/drawing/2010/main" val="0"/>
                </a:ext>
              </a:extLst>
            </a:blip>
            <a:srcRect/>
            <a:stretch>
              <a:fillRect t="-77000" b="-77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12"/>
          </p:nvPr>
        </p:nvSpPr>
        <p:spPr/>
        <p:txBody>
          <a:bodyPr/>
          <a:lstStyle/>
          <a:p>
            <a:fld id="{AD3FAF27-8B82-4449-B01B-BEC948125F21}" type="slidenum">
              <a:rPr lang="en-GB" smtClean="0"/>
              <a:t>5</a:t>
            </a:fld>
            <a:endParaRPr lang="en-GB"/>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43591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ow - Living. Improved daily."/>
          <p:cNvPicPr>
            <a:picLocks noChangeAspect="1" noChangeArrowheads="1"/>
          </p:cNvPicPr>
          <p:nvPr/>
        </p:nvPicPr>
        <p:blipFill>
          <a:blip r:embed="rId3">
            <a:extLst>
              <a:ext uri="{28A0092B-C50C-407E-A947-70E740481C1C}">
                <a14:useLocalDpi xmlns:a14="http://schemas.microsoft.com/office/drawing/2010/main" val="0"/>
              </a:ext>
            </a:extLst>
          </a:blip>
          <a:srcRect l="13062" b="41600"/>
          <a:stretch>
            <a:fillRect/>
          </a:stretch>
        </p:blipFill>
        <p:spPr bwMode="auto">
          <a:xfrm>
            <a:off x="36983" y="2397918"/>
            <a:ext cx="1219200"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5" descr="BA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989138"/>
            <a:ext cx="736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10" descr="na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383" y="2422788"/>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4" descr="kop_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t="11035" b="22069"/>
          <a:stretch>
            <a:fillRect/>
          </a:stretch>
        </p:blipFill>
        <p:spPr bwMode="auto">
          <a:xfrm>
            <a:off x="323850" y="6237288"/>
            <a:ext cx="914400"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18" descr="Lyondell Chemical Compan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0713" y="1928547"/>
            <a:ext cx="14478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23" descr="log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3141663"/>
            <a:ext cx="1439862"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25" descr="Pratt &amp; Whitney">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6475" y="3536156"/>
            <a:ext cx="14478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26" descr="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37088" y="1735138"/>
            <a:ext cx="1371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32" descr="Explore Imagination at Work">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l="12000" t="12000" r="12000" b="12000"/>
          <a:stretch>
            <a:fillRect/>
          </a:stretch>
        </p:blipFill>
        <p:spPr bwMode="auto">
          <a:xfrm>
            <a:off x="8212138" y="3119437"/>
            <a:ext cx="6096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7" name="Picture 34" descr="top_logo_alcoa">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97352" y="2851943"/>
            <a:ext cx="685800"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8" name="Picture 38" descr="John Deere">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32428" y="3469746"/>
            <a:ext cx="16764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1" name="Picture 53" descr="shell"/>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8575" y="2331242"/>
            <a:ext cx="130175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2" name="Picture 55" descr="bp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58721" y="5949950"/>
            <a:ext cx="6461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3" name="Picture 5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3850" y="3789363"/>
            <a:ext cx="160020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5" name="Picture 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19777" y="2279651"/>
            <a:ext cx="15240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6" name="Picture 6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74954" y="1288786"/>
            <a:ext cx="1871662"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7" name="Picture 6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16850" y="2509044"/>
            <a:ext cx="93345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9" name="Picture 27" descr="rolls-royce-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95497" y="3829844"/>
            <a:ext cx="172878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1" name="AutoShape 29" descr="2Q=="/>
          <p:cNvSpPr>
            <a:spLocks noChangeAspect="1" noChangeArrowheads="1"/>
          </p:cNvSpPr>
          <p:nvPr/>
        </p:nvSpPr>
        <p:spPr bwMode="auto">
          <a:xfrm>
            <a:off x="3852863" y="3067050"/>
            <a:ext cx="14382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72" name="AutoShape 30" descr="2Q=="/>
          <p:cNvSpPr>
            <a:spLocks noChangeAspect="1" noChangeArrowheads="1"/>
          </p:cNvSpPr>
          <p:nvPr/>
        </p:nvSpPr>
        <p:spPr bwMode="auto">
          <a:xfrm>
            <a:off x="3852863" y="3067050"/>
            <a:ext cx="14382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73" name="AutoShape 31" descr="2Q=="/>
          <p:cNvSpPr>
            <a:spLocks noChangeAspect="1" noChangeArrowheads="1"/>
          </p:cNvSpPr>
          <p:nvPr/>
        </p:nvSpPr>
        <p:spPr bwMode="auto">
          <a:xfrm>
            <a:off x="3852863" y="3067050"/>
            <a:ext cx="14382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6174" name="Picture 32" descr="Ford-logo"/>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58913" y="5017292"/>
            <a:ext cx="1223962"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5" name="Picture 33" descr="airbus"/>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85113" y="5013325"/>
            <a:ext cx="9366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6" name="Picture 34" descr="Saudi_Aramco_Logo"/>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7650" y="5080000"/>
            <a:ext cx="93662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7" name="Picture 35" descr="AMEC-Logo"/>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2247" y="5432954"/>
            <a:ext cx="1223963"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8" name="Picture 36" descr="Atkins"/>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89075" y="6405563"/>
            <a:ext cx="1366838"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9" name="Picture 37" descr="arcelor_mittal_logo"/>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49963" y="4005263"/>
            <a:ext cx="1295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0" name="AutoShape 38" descr="2Q=="/>
          <p:cNvSpPr>
            <a:spLocks noChangeAspect="1" noChangeArrowheads="1"/>
          </p:cNvSpPr>
          <p:nvPr/>
        </p:nvSpPr>
        <p:spPr bwMode="auto">
          <a:xfrm>
            <a:off x="3724275" y="3157538"/>
            <a:ext cx="169545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6181" name="Picture 39" descr="logo_bombardi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787900" y="5949950"/>
            <a:ext cx="1943100"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2" name="Picture 40" descr="Technip"/>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48087" y="3270780"/>
            <a:ext cx="13684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3" name="Picture 41" descr="ADNOC%20logo"/>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927071" y="3369315"/>
            <a:ext cx="922338"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4" name="Picture 42" descr="logo_thale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00313" y="4036484"/>
            <a:ext cx="18732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5" name="Picture 43" descr="Kvaerner_logo_rgb_teal"/>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66923" y="4498446"/>
            <a:ext cx="1439862"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6" name="Picture 44" descr="qatargas_logo"/>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970628" y="5173925"/>
            <a:ext cx="55245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7" name="Picture 45" descr="9cbcc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132138" y="6021388"/>
            <a:ext cx="863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8" name="Picture 46" descr="Alstom_Logo"/>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24075" y="4779963"/>
            <a:ext cx="158432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9" name="Picture 47" descr="siemen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528345" y="4956969"/>
            <a:ext cx="165576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90" name="Picture 48" descr="3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23394" y="5434012"/>
            <a:ext cx="1081088"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91" name="Picture 49" descr="2651263_183107085_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101013" y="5949950"/>
            <a:ext cx="64928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92" name="Picture 50" descr="Wood%20Group%20logo"/>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05688" y="4348274"/>
            <a:ext cx="935037"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94" name="Picture 53" descr="logo-dolphin-energy"/>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19250" y="4179888"/>
            <a:ext cx="10080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97" name="Picture 1"/>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8034867" y="1339055"/>
            <a:ext cx="103505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itle 8"/>
          <p:cNvSpPr txBox="1">
            <a:spLocks/>
          </p:cNvSpPr>
          <p:nvPr/>
        </p:nvSpPr>
        <p:spPr>
          <a:xfrm>
            <a:off x="346460" y="323850"/>
            <a:ext cx="7049037" cy="855150"/>
          </a:xfrm>
          <a:prstGeom prst="rect">
            <a:avLst/>
          </a:prstGeom>
        </p:spPr>
        <p:txBody>
          <a:bodyPr vert="horz" lIns="0" tIns="0" rIns="0" bIns="0" rtlCol="0" anchor="ctr">
            <a:normAutofit fontScale="92500"/>
          </a:bodyPr>
          <a:lstStyle>
            <a:lvl1pPr>
              <a:lnSpc>
                <a:spcPts val="3000"/>
              </a:lnSpc>
              <a:spcBef>
                <a:spcPct val="0"/>
              </a:spcBef>
              <a:buNone/>
              <a:defRPr sz="2800">
                <a:solidFill>
                  <a:schemeClr val="accent1"/>
                </a:solidFill>
                <a:latin typeface="+mj-lt"/>
                <a:ea typeface="+mj-ea"/>
                <a:cs typeface="+mj-cs"/>
              </a:defRPr>
            </a:lvl1pPr>
          </a:lstStyle>
          <a:p>
            <a:r>
              <a:rPr lang="en-GB" dirty="0" smtClean="0"/>
              <a:t>Just a few ASTM Customers</a:t>
            </a:r>
          </a:p>
          <a:p>
            <a:r>
              <a:rPr lang="en-GB" sz="2200" dirty="0"/>
              <a:t>Thousands </a:t>
            </a:r>
            <a:r>
              <a:rPr lang="en-GB" sz="2200" dirty="0" smtClean="0"/>
              <a:t>Worldwide…..almost all Fortune 500 companies </a:t>
            </a:r>
            <a:endParaRPr lang="en-GB" sz="2200" dirty="0"/>
          </a:p>
        </p:txBody>
      </p:sp>
      <p:sp>
        <p:nvSpPr>
          <p:cNvPr id="4" name="Slide Number Placeholder 3"/>
          <p:cNvSpPr>
            <a:spLocks noGrp="1"/>
          </p:cNvSpPr>
          <p:nvPr>
            <p:ph type="sldNum" sz="quarter" idx="12"/>
          </p:nvPr>
        </p:nvSpPr>
        <p:spPr/>
        <p:txBody>
          <a:bodyPr/>
          <a:lstStyle/>
          <a:p>
            <a:pPr>
              <a:defRPr/>
            </a:pPr>
            <a:fld id="{18BB1B26-E383-46A3-BEE4-92E28879E62E}" type="slidenum">
              <a:rPr lang="en-GB" smtClean="0"/>
              <a:pPr>
                <a:defRPr/>
              </a:pPr>
              <a:t>6</a:t>
            </a:fld>
            <a:endParaRPr lang="en-GB"/>
          </a:p>
        </p:txBody>
      </p:sp>
      <p:pic>
        <p:nvPicPr>
          <p:cNvPr id="7" name="Picture 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139750" y="1447800"/>
            <a:ext cx="2376488" cy="368708"/>
          </a:xfrm>
          <a:prstGeom prst="rect">
            <a:avLst/>
          </a:prstGeom>
        </p:spPr>
      </p:pic>
      <p:pic>
        <p:nvPicPr>
          <p:cNvPr id="8" name="Picture 7"/>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69321" y="1591469"/>
            <a:ext cx="903840" cy="769938"/>
          </a:xfrm>
          <a:prstGeom prst="rect">
            <a:avLst/>
          </a:prstGeom>
        </p:spPr>
      </p:pic>
      <p:pic>
        <p:nvPicPr>
          <p:cNvPr id="9" name="Picture 8"/>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757279" y="5582443"/>
            <a:ext cx="925596" cy="678299"/>
          </a:xfrm>
          <a:prstGeom prst="rect">
            <a:avLst/>
          </a:prstGeom>
        </p:spPr>
      </p:pic>
      <p:pic>
        <p:nvPicPr>
          <p:cNvPr id="10" name="Picture 9"/>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4299296" y="5352256"/>
            <a:ext cx="1056930" cy="569913"/>
          </a:xfrm>
          <a:prstGeom prst="rect">
            <a:avLst/>
          </a:prstGeom>
        </p:spPr>
      </p:pic>
      <p:pic>
        <p:nvPicPr>
          <p:cNvPr id="11" name="Picture 10"/>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903317" y="2751372"/>
            <a:ext cx="1760884" cy="377591"/>
          </a:xfrm>
          <a:prstGeom prst="rect">
            <a:avLst/>
          </a:prstGeom>
        </p:spPr>
      </p:pic>
      <p:pic>
        <p:nvPicPr>
          <p:cNvPr id="12" name="Picture 11"/>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469808" y="4398417"/>
            <a:ext cx="1484659" cy="547191"/>
          </a:xfrm>
          <a:prstGeom prst="rect">
            <a:avLst/>
          </a:prstGeom>
        </p:spPr>
      </p:pic>
      <p:pic>
        <p:nvPicPr>
          <p:cNvPr id="13" name="Picture 12"/>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6557352" y="6175390"/>
            <a:ext cx="1327945" cy="472002"/>
          </a:xfrm>
          <a:prstGeom prst="rect">
            <a:avLst/>
          </a:prstGeom>
        </p:spPr>
      </p:pic>
      <p:pic>
        <p:nvPicPr>
          <p:cNvPr id="14" name="Picture 13"/>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6796708" y="2544334"/>
            <a:ext cx="675033" cy="858208"/>
          </a:xfrm>
          <a:prstGeom prst="rect">
            <a:avLst/>
          </a:prstGeom>
        </p:spPr>
      </p:pic>
      <p:pic>
        <p:nvPicPr>
          <p:cNvPr id="15" name="Picture 14"/>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758712" y="1357164"/>
            <a:ext cx="2058375" cy="468609"/>
          </a:xfrm>
          <a:prstGeom prst="rect">
            <a:avLst/>
          </a:prstGeom>
        </p:spPr>
      </p:pic>
      <p:pic>
        <p:nvPicPr>
          <p:cNvPr id="16" name="Picture 15"/>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2783152" y="2613248"/>
            <a:ext cx="995098" cy="582166"/>
          </a:xfrm>
          <a:prstGeom prst="rect">
            <a:avLst/>
          </a:prstGeom>
        </p:spPr>
      </p:pic>
      <p:pic>
        <p:nvPicPr>
          <p:cNvPr id="17" name="Picture 16"/>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154361" y="4754149"/>
            <a:ext cx="1126246" cy="577470"/>
          </a:xfrm>
          <a:prstGeom prst="rect">
            <a:avLst/>
          </a:prstGeom>
        </p:spPr>
      </p:pic>
      <p:pic>
        <p:nvPicPr>
          <p:cNvPr id="18" name="Picture 17"/>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6546010" y="1880446"/>
            <a:ext cx="1329549" cy="439774"/>
          </a:xfrm>
          <a:prstGeom prst="rect">
            <a:avLst/>
          </a:prstGeom>
        </p:spPr>
      </p:pic>
      <p:sp>
        <p:nvSpPr>
          <p:cNvPr id="2" name="Footer Placeholder 1"/>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1159567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342000" y="1696488"/>
            <a:ext cx="8443300" cy="4792512"/>
          </a:xfrm>
        </p:spPr>
        <p:txBody>
          <a:bodyPr>
            <a:normAutofit lnSpcReduction="10000"/>
          </a:bodyPr>
          <a:lstStyle/>
          <a:p>
            <a:pPr marL="0" indent="0" algn="ctr">
              <a:lnSpc>
                <a:spcPct val="90000"/>
              </a:lnSpc>
              <a:buNone/>
            </a:pPr>
            <a:r>
              <a:rPr lang="en-GB" sz="3600" dirty="0" smtClean="0"/>
              <a:t>“Students with a knowledge and understanding of standards have a real advantage over those who don’t. Standards underpin most of the industry sectors they will be joining when they start their careers”</a:t>
            </a:r>
          </a:p>
          <a:p>
            <a:pPr marL="0" indent="0" algn="ctr">
              <a:lnSpc>
                <a:spcPct val="90000"/>
              </a:lnSpc>
              <a:buNone/>
            </a:pPr>
            <a:endParaRPr lang="en-GB" sz="3600" dirty="0"/>
          </a:p>
          <a:p>
            <a:pPr marL="0" indent="0" algn="ctr">
              <a:lnSpc>
                <a:spcPct val="90000"/>
              </a:lnSpc>
              <a:buNone/>
            </a:pPr>
            <a:r>
              <a:rPr lang="en-GB" sz="3600" dirty="0"/>
              <a:t>90% of worlds top 100 technical universities use ASTM Compass</a:t>
            </a:r>
            <a:endParaRPr lang="en-GB" sz="2800" dirty="0"/>
          </a:p>
          <a:p>
            <a:pPr marL="0" indent="0" algn="ctr">
              <a:lnSpc>
                <a:spcPct val="90000"/>
              </a:lnSpc>
              <a:buNone/>
            </a:pPr>
            <a:r>
              <a:rPr lang="en-GB" sz="3600" dirty="0" smtClean="0"/>
              <a:t> </a:t>
            </a:r>
            <a:endParaRPr lang="en-US" sz="3600" dirty="0"/>
          </a:p>
        </p:txBody>
      </p:sp>
      <p:sp>
        <p:nvSpPr>
          <p:cNvPr id="9" name="Title 8"/>
          <p:cNvSpPr>
            <a:spLocks noGrp="1"/>
          </p:cNvSpPr>
          <p:nvPr>
            <p:ph type="title"/>
          </p:nvPr>
        </p:nvSpPr>
        <p:spPr/>
        <p:txBody>
          <a:bodyPr/>
          <a:lstStyle/>
          <a:p>
            <a:r>
              <a:rPr lang="en-GB" dirty="0" smtClean="0"/>
              <a:t>About ASTM </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7</a:t>
            </a:fld>
            <a:endParaRPr lang="en-GB"/>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413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pPr/>
              <a:t>8</a:t>
            </a:fld>
            <a:endParaRPr lang="en-GB"/>
          </a:p>
        </p:txBody>
      </p:sp>
      <p:sp>
        <p:nvSpPr>
          <p:cNvPr id="11" name="Rectangle 10"/>
          <p:cNvSpPr/>
          <p:nvPr/>
        </p:nvSpPr>
        <p:spPr>
          <a:xfrm>
            <a:off x="3942000" y="3249000"/>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smtClean="0"/>
              <a:t>ASTM Compass</a:t>
            </a:r>
          </a:p>
        </p:txBody>
      </p:sp>
      <p:sp>
        <p:nvSpPr>
          <p:cNvPr id="12" name="Rectangle 11"/>
          <p:cNvSpPr/>
          <p:nvPr/>
        </p:nvSpPr>
        <p:spPr>
          <a:xfrm>
            <a:off x="2367000" y="153900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﻿Environmental</a:t>
            </a:r>
          </a:p>
          <a:p>
            <a:r>
              <a:rPr lang="en-GB" sz="1200" b="1" dirty="0"/>
              <a:t>Engineering</a:t>
            </a:r>
            <a:endParaRPr lang="en-GB" sz="1200" dirty="0"/>
          </a:p>
        </p:txBody>
      </p:sp>
      <p:sp>
        <p:nvSpPr>
          <p:cNvPr id="13" name="Rectangle 12"/>
          <p:cNvSpPr/>
          <p:nvPr/>
        </p:nvSpPr>
        <p:spPr>
          <a:xfrm>
            <a:off x="792000" y="1539000"/>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﻿Civil </a:t>
            </a:r>
          </a:p>
          <a:p>
            <a:r>
              <a:rPr lang="en-GB" sz="1200" b="1" dirty="0"/>
              <a:t>Engineering</a:t>
            </a:r>
          </a:p>
        </p:txBody>
      </p:sp>
      <p:sp>
        <p:nvSpPr>
          <p:cNvPr id="15" name="Rectangle 14"/>
          <p:cNvSpPr/>
          <p:nvPr/>
        </p:nvSpPr>
        <p:spPr>
          <a:xfrm>
            <a:off x="7002000" y="1539000"/>
            <a:ext cx="1260000" cy="125428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﻿Aerospace</a:t>
            </a:r>
          </a:p>
          <a:p>
            <a:r>
              <a:rPr lang="en-GB" sz="1200" b="1" dirty="0"/>
              <a:t>Engineering</a:t>
            </a:r>
          </a:p>
        </p:txBody>
      </p:sp>
      <p:sp>
        <p:nvSpPr>
          <p:cNvPr id="16" name="Rectangle 15"/>
          <p:cNvSpPr/>
          <p:nvPr/>
        </p:nvSpPr>
        <p:spPr>
          <a:xfrm>
            <a:off x="7002000" y="3249000"/>
            <a:ext cx="126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﻿Petroleum</a:t>
            </a:r>
          </a:p>
          <a:p>
            <a:r>
              <a:rPr lang="en-GB" sz="1200" b="1" dirty="0"/>
              <a:t>Engineering</a:t>
            </a:r>
            <a:endParaRPr lang="en-GB" sz="1200" dirty="0"/>
          </a:p>
        </p:txBody>
      </p:sp>
      <p:sp>
        <p:nvSpPr>
          <p:cNvPr id="18" name="Rectangle 17"/>
          <p:cNvSpPr/>
          <p:nvPr/>
        </p:nvSpPr>
        <p:spPr>
          <a:xfrm>
            <a:off x="792000" y="4959000"/>
            <a:ext cx="1260000"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﻿Health &amp; Safety </a:t>
            </a:r>
          </a:p>
          <a:p>
            <a:r>
              <a:rPr lang="en-GB" sz="1200" b="1" dirty="0"/>
              <a:t>Engineering</a:t>
            </a:r>
          </a:p>
        </p:txBody>
      </p:sp>
      <p:sp>
        <p:nvSpPr>
          <p:cNvPr id="19" name="Rectangle 18"/>
          <p:cNvSpPr/>
          <p:nvPr/>
        </p:nvSpPr>
        <p:spPr>
          <a:xfrm>
            <a:off x="5472000" y="1539000"/>
            <a:ext cx="1260000"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﻿Bio Medical</a:t>
            </a:r>
          </a:p>
          <a:p>
            <a:r>
              <a:rPr lang="en-GB" sz="1200" b="1" dirty="0"/>
              <a:t>Engineering</a:t>
            </a:r>
          </a:p>
        </p:txBody>
      </p:sp>
      <p:cxnSp>
        <p:nvCxnSpPr>
          <p:cNvPr id="21" name="Straight Connector 20"/>
          <p:cNvCxnSpPr>
            <a:endCxn id="13" idx="2"/>
          </p:cNvCxnSpPr>
          <p:nvPr/>
        </p:nvCxnSpPr>
        <p:spPr>
          <a:xfrm flipH="1" flipV="1">
            <a:off x="1422000" y="2799000"/>
            <a:ext cx="2520000" cy="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V="1">
            <a:off x="1422000" y="4194000"/>
            <a:ext cx="2520000" cy="76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447000" y="2799000"/>
            <a:ext cx="540000" cy="49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2"/>
          </p:cNvCxnSpPr>
          <p:nvPr/>
        </p:nvCxnSpPr>
        <p:spPr>
          <a:xfrm flipV="1">
            <a:off x="5112000" y="2793282"/>
            <a:ext cx="2520000" cy="77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157000" y="2799000"/>
            <a:ext cx="495000" cy="49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0"/>
            <a:endCxn id="23" idx="2"/>
          </p:cNvCxnSpPr>
          <p:nvPr/>
        </p:nvCxnSpPr>
        <p:spPr>
          <a:xfrm flipV="1">
            <a:off x="4572000" y="2799000"/>
            <a:ext cx="0" cy="450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42000" y="1539000"/>
            <a:ext cx="126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﻿Chemical</a:t>
            </a:r>
          </a:p>
          <a:p>
            <a:r>
              <a:rPr lang="en-GB" sz="1200" b="1" dirty="0" smtClean="0"/>
              <a:t>Engineering</a:t>
            </a:r>
            <a:endParaRPr lang="en-GB" sz="1200" dirty="0"/>
          </a:p>
        </p:txBody>
      </p:sp>
      <p:sp>
        <p:nvSpPr>
          <p:cNvPr id="26" name="Rectangle 25"/>
          <p:cNvSpPr/>
          <p:nvPr/>
        </p:nvSpPr>
        <p:spPr>
          <a:xfrm>
            <a:off x="2367000" y="4959000"/>
            <a:ext cx="1260000" cy="125428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﻿Industrial </a:t>
            </a:r>
          </a:p>
          <a:p>
            <a:r>
              <a:rPr lang="en-GB" sz="1200" b="1" dirty="0"/>
              <a:t>Engineering</a:t>
            </a:r>
          </a:p>
        </p:txBody>
      </p:sp>
      <p:sp>
        <p:nvSpPr>
          <p:cNvPr id="27" name="Rectangle 26"/>
          <p:cNvSpPr/>
          <p:nvPr/>
        </p:nvSpPr>
        <p:spPr>
          <a:xfrm>
            <a:off x="3942000" y="4959000"/>
            <a:ext cx="1260000"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﻿Materials</a:t>
            </a:r>
          </a:p>
          <a:p>
            <a:r>
              <a:rPr lang="en-GB" sz="1200" b="1" dirty="0"/>
              <a:t>Science</a:t>
            </a:r>
          </a:p>
          <a:p>
            <a:r>
              <a:rPr lang="en-GB" sz="1200" b="1" dirty="0"/>
              <a:t>Engineering</a:t>
            </a:r>
          </a:p>
        </p:txBody>
      </p:sp>
      <p:sp>
        <p:nvSpPr>
          <p:cNvPr id="29" name="Rectangle 28"/>
          <p:cNvSpPr/>
          <p:nvPr/>
        </p:nvSpPr>
        <p:spPr>
          <a:xfrm>
            <a:off x="5472000" y="495900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﻿Mechanical</a:t>
            </a:r>
          </a:p>
          <a:p>
            <a:r>
              <a:rPr lang="en-GB" sz="1200" b="1" dirty="0"/>
              <a:t>Engineering</a:t>
            </a:r>
            <a:endParaRPr lang="en-GB" sz="1200" dirty="0"/>
          </a:p>
        </p:txBody>
      </p:sp>
      <p:sp>
        <p:nvSpPr>
          <p:cNvPr id="30" name="Rectangle 29"/>
          <p:cNvSpPr/>
          <p:nvPr/>
        </p:nvSpPr>
        <p:spPr>
          <a:xfrm>
            <a:off x="7002000" y="4959000"/>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﻿Nuclear/Solar</a:t>
            </a:r>
          </a:p>
          <a:p>
            <a:r>
              <a:rPr lang="en-GB" sz="1200" b="1" dirty="0"/>
              <a:t>Engineering</a:t>
            </a:r>
          </a:p>
        </p:txBody>
      </p:sp>
      <p:sp>
        <p:nvSpPr>
          <p:cNvPr id="32" name="Rectangle 31"/>
          <p:cNvSpPr/>
          <p:nvPr/>
        </p:nvSpPr>
        <p:spPr>
          <a:xfrm>
            <a:off x="792000" y="3249000"/>
            <a:ext cx="126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GB" sz="1200" b="1" dirty="0"/>
              <a:t>﻿Geological </a:t>
            </a:r>
          </a:p>
          <a:p>
            <a:r>
              <a:rPr lang="en-GB" sz="1200" b="1" dirty="0"/>
              <a:t>Engineering</a:t>
            </a:r>
            <a:endParaRPr lang="en-GB" sz="1200" dirty="0"/>
          </a:p>
        </p:txBody>
      </p:sp>
      <p:cxnSp>
        <p:nvCxnSpPr>
          <p:cNvPr id="35" name="Straight Connector 34"/>
          <p:cNvCxnSpPr/>
          <p:nvPr/>
        </p:nvCxnSpPr>
        <p:spPr>
          <a:xfrm flipH="1">
            <a:off x="2007000" y="3924000"/>
            <a:ext cx="193500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202000" y="4509000"/>
            <a:ext cx="450000" cy="45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7" idx="0"/>
            <a:endCxn id="11" idx="2"/>
          </p:cNvCxnSpPr>
          <p:nvPr/>
        </p:nvCxnSpPr>
        <p:spPr>
          <a:xfrm flipV="1">
            <a:off x="4572000" y="4509000"/>
            <a:ext cx="0" cy="45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447000" y="4509000"/>
            <a:ext cx="495000" cy="45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30" idx="0"/>
          </p:cNvCxnSpPr>
          <p:nvPr/>
        </p:nvCxnSpPr>
        <p:spPr>
          <a:xfrm>
            <a:off x="5202000" y="4149000"/>
            <a:ext cx="2430000" cy="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202000" y="3924000"/>
            <a:ext cx="18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itle 9"/>
          <p:cNvSpPr>
            <a:spLocks noGrp="1"/>
          </p:cNvSpPr>
          <p:nvPr>
            <p:ph type="title"/>
          </p:nvPr>
        </p:nvSpPr>
        <p:spPr>
          <a:xfrm>
            <a:off x="346460" y="323850"/>
            <a:ext cx="7049037" cy="855150"/>
          </a:xfrm>
        </p:spPr>
        <p:txBody>
          <a:bodyPr>
            <a:normAutofit/>
          </a:bodyPr>
          <a:lstStyle/>
          <a:p>
            <a:r>
              <a:rPr lang="en-GB" dirty="0" smtClean="0"/>
              <a:t>ASTM Compass</a:t>
            </a:r>
            <a:br>
              <a:rPr lang="en-GB" dirty="0" smtClean="0"/>
            </a:br>
            <a:r>
              <a:rPr lang="en-GB" sz="2000" dirty="0" smtClean="0"/>
              <a:t>Coverage (not exhaustive)</a:t>
            </a:r>
            <a:endParaRPr lang="en-GB" sz="2000" dirty="0"/>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2479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360661" y="1584000"/>
            <a:ext cx="7034836" cy="4590000"/>
          </a:xfrm>
        </p:spPr>
        <p:txBody>
          <a:bodyPr>
            <a:normAutofit/>
          </a:bodyPr>
          <a:lstStyle/>
          <a:p>
            <a:pPr eaLnBrk="1" hangingPunct="1">
              <a:lnSpc>
                <a:spcPct val="80000"/>
              </a:lnSpc>
              <a:defRPr/>
            </a:pPr>
            <a:endParaRPr lang="en-US" sz="1900" dirty="0">
              <a:solidFill>
                <a:schemeClr val="accent2"/>
              </a:solidFill>
            </a:endParaRPr>
          </a:p>
          <a:p>
            <a:pPr>
              <a:lnSpc>
                <a:spcPct val="90000"/>
              </a:lnSpc>
              <a:spcAft>
                <a:spcPts val="600"/>
              </a:spcAft>
              <a:defRPr/>
            </a:pPr>
            <a:r>
              <a:rPr lang="en-US" sz="2800" dirty="0" smtClean="0">
                <a:solidFill>
                  <a:schemeClr val="accent2"/>
                </a:solidFill>
              </a:rPr>
              <a:t>ASTM </a:t>
            </a:r>
            <a:r>
              <a:rPr lang="en-US" sz="2800" dirty="0">
                <a:solidFill>
                  <a:schemeClr val="accent2"/>
                </a:solidFill>
              </a:rPr>
              <a:t>Standards </a:t>
            </a:r>
          </a:p>
          <a:p>
            <a:pPr marL="180975" indent="-180975">
              <a:lnSpc>
                <a:spcPct val="90000"/>
              </a:lnSpc>
              <a:spcAft>
                <a:spcPts val="600"/>
              </a:spcAft>
              <a:buFont typeface="Wingdings" pitchFamily="2" charset="2"/>
              <a:buChar char="§"/>
              <a:defRPr/>
            </a:pPr>
            <a:r>
              <a:rPr lang="en-US" sz="2800" dirty="0" smtClean="0"/>
              <a:t>13,000 </a:t>
            </a:r>
            <a:r>
              <a:rPr lang="en-US" sz="2800" dirty="0"/>
              <a:t>active standards</a:t>
            </a:r>
          </a:p>
          <a:p>
            <a:pPr marL="180975" indent="-180975">
              <a:lnSpc>
                <a:spcPct val="90000"/>
              </a:lnSpc>
              <a:spcAft>
                <a:spcPts val="600"/>
              </a:spcAft>
              <a:buFont typeface="Wingdings" pitchFamily="2" charset="2"/>
              <a:buChar char="§"/>
              <a:defRPr/>
            </a:pPr>
            <a:r>
              <a:rPr lang="en-US" sz="2800" dirty="0" smtClean="0"/>
              <a:t>43% </a:t>
            </a:r>
            <a:r>
              <a:rPr lang="en-US" sz="2800" dirty="0"/>
              <a:t>are globally recognized test methods </a:t>
            </a:r>
          </a:p>
          <a:p>
            <a:pPr marL="180975" indent="-180975">
              <a:lnSpc>
                <a:spcPct val="90000"/>
              </a:lnSpc>
              <a:spcAft>
                <a:spcPts val="600"/>
              </a:spcAft>
              <a:buFont typeface="Wingdings" pitchFamily="2" charset="2"/>
              <a:buChar char="§"/>
              <a:defRPr/>
            </a:pPr>
            <a:r>
              <a:rPr lang="en-US" sz="2800" dirty="0" smtClean="0"/>
              <a:t>Version comparison</a:t>
            </a:r>
            <a:endParaRPr lang="en-US" sz="2800" dirty="0"/>
          </a:p>
          <a:p>
            <a:pPr marL="180975" indent="-180975">
              <a:lnSpc>
                <a:spcPct val="90000"/>
              </a:lnSpc>
              <a:spcAft>
                <a:spcPts val="600"/>
              </a:spcAft>
              <a:buFont typeface="Wingdings" pitchFamily="2" charset="2"/>
              <a:buChar char="§"/>
              <a:defRPr/>
            </a:pPr>
            <a:r>
              <a:rPr lang="en-US" sz="2800" dirty="0"/>
              <a:t>28,500 historical standards</a:t>
            </a:r>
          </a:p>
          <a:p>
            <a:pPr marL="180975" indent="-180975">
              <a:lnSpc>
                <a:spcPct val="90000"/>
              </a:lnSpc>
              <a:spcAft>
                <a:spcPts val="600"/>
              </a:spcAft>
              <a:buFont typeface="Wingdings" pitchFamily="2" charset="2"/>
              <a:buChar char="§"/>
              <a:defRPr/>
            </a:pPr>
            <a:r>
              <a:rPr lang="en-US" sz="2800" dirty="0"/>
              <a:t>1,000 withdrawn standards</a:t>
            </a:r>
          </a:p>
          <a:p>
            <a:pPr marL="180975" indent="-180975">
              <a:lnSpc>
                <a:spcPct val="90000"/>
              </a:lnSpc>
              <a:spcAft>
                <a:spcPts val="600"/>
              </a:spcAft>
              <a:buFont typeface="Wingdings" pitchFamily="2" charset="2"/>
              <a:buChar char="§"/>
              <a:defRPr/>
            </a:pPr>
            <a:r>
              <a:rPr lang="en-US" sz="2800" dirty="0"/>
              <a:t>Active standards in PDF/HTML</a:t>
            </a:r>
          </a:p>
          <a:p>
            <a:pPr marL="180975" indent="-180975">
              <a:lnSpc>
                <a:spcPct val="90000"/>
              </a:lnSpc>
              <a:spcAft>
                <a:spcPts val="600"/>
              </a:spcAft>
              <a:buFont typeface="Wingdings" pitchFamily="2" charset="2"/>
              <a:buChar char="§"/>
              <a:defRPr/>
            </a:pPr>
            <a:endParaRPr lang="en-US" sz="1900" dirty="0"/>
          </a:p>
          <a:p>
            <a:pPr marL="180975" indent="-180975">
              <a:lnSpc>
                <a:spcPct val="90000"/>
              </a:lnSpc>
              <a:spcAft>
                <a:spcPts val="600"/>
              </a:spcAft>
              <a:buFont typeface="Wingdings" pitchFamily="2" charset="2"/>
              <a:buChar char="§"/>
              <a:defRPr/>
            </a:pPr>
            <a:endParaRPr lang="en-GB" sz="1900" dirty="0"/>
          </a:p>
          <a:p>
            <a:pPr eaLnBrk="1" hangingPunct="1">
              <a:lnSpc>
                <a:spcPct val="80000"/>
              </a:lnSpc>
              <a:buFont typeface="Wingdings" pitchFamily="2" charset="2"/>
              <a:buChar char="§"/>
              <a:defRPr/>
            </a:pPr>
            <a:endParaRPr lang="en-US" sz="2800" dirty="0">
              <a:solidFill>
                <a:srgbClr val="003366"/>
              </a:solidFill>
              <a:latin typeface="Calibri" pitchFamily="34" charset="0"/>
            </a:endParaRPr>
          </a:p>
        </p:txBody>
      </p:sp>
      <p:sp>
        <p:nvSpPr>
          <p:cNvPr id="6" name="Title 9"/>
          <p:cNvSpPr txBox="1">
            <a:spLocks/>
          </p:cNvSpPr>
          <p:nvPr/>
        </p:nvSpPr>
        <p:spPr>
          <a:xfrm>
            <a:off x="346460" y="323850"/>
            <a:ext cx="7049037" cy="855150"/>
          </a:xfrm>
          <a:prstGeom prst="rect">
            <a:avLst/>
          </a:prstGeom>
        </p:spPr>
        <p:txBody>
          <a:bodyPr vert="horz" lIns="0" tIns="0" rIns="0" bIns="0" rtlCol="0" anchor="ctr">
            <a:normAutofit/>
          </a:bodyPr>
          <a:lstStyle>
            <a:lvl1pPr>
              <a:lnSpc>
                <a:spcPts val="3000"/>
              </a:lnSpc>
              <a:spcBef>
                <a:spcPct val="0"/>
              </a:spcBef>
              <a:buNone/>
              <a:defRPr sz="2800">
                <a:solidFill>
                  <a:schemeClr val="accent1"/>
                </a:solidFill>
                <a:latin typeface="+mj-lt"/>
                <a:ea typeface="+mj-ea"/>
                <a:cs typeface="+mj-cs"/>
              </a:defRPr>
            </a:lvl1pPr>
          </a:lstStyle>
          <a:p>
            <a:r>
              <a:rPr lang="en-GB" dirty="0" smtClean="0"/>
              <a:t>ASTM Compass</a:t>
            </a:r>
          </a:p>
          <a:p>
            <a:r>
              <a:rPr lang="en-GB" sz="2000" dirty="0"/>
              <a:t>Standards</a:t>
            </a:r>
          </a:p>
        </p:txBody>
      </p:sp>
      <p:sp>
        <p:nvSpPr>
          <p:cNvPr id="4" name="Slide Number Placeholder 3"/>
          <p:cNvSpPr>
            <a:spLocks noGrp="1"/>
          </p:cNvSpPr>
          <p:nvPr>
            <p:ph type="sldNum" sz="quarter" idx="12"/>
          </p:nvPr>
        </p:nvSpPr>
        <p:spPr/>
        <p:txBody>
          <a:bodyPr/>
          <a:lstStyle/>
          <a:p>
            <a:pPr>
              <a:defRPr/>
            </a:pPr>
            <a:fld id="{18BB1B26-E383-46A3-BEE4-92E28879E62E}" type="slidenum">
              <a:rPr lang="en-GB" smtClean="0"/>
              <a:pPr>
                <a:defRPr/>
              </a:pPr>
              <a:t>9</a:t>
            </a:fld>
            <a:endParaRPr lang="en-GB"/>
          </a:p>
        </p:txBody>
      </p:sp>
      <p:sp>
        <p:nvSpPr>
          <p:cNvPr id="2" name="Footer Placeholder 1"/>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13098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themeOverride>
</file>

<file path=docProps/app.xml><?xml version="1.0" encoding="utf-8"?>
<Properties xmlns="http://schemas.openxmlformats.org/officeDocument/2006/extended-properties" xmlns:vt="http://schemas.openxmlformats.org/officeDocument/2006/docPropsVTypes">
  <Template/>
  <TotalTime>19509</TotalTime>
  <Words>1388</Words>
  <Application>Microsoft Office PowerPoint</Application>
  <PresentationFormat>On-screen Show (4:3)</PresentationFormat>
  <Paragraphs>349</Paragraphs>
  <Slides>42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MS PGothic</vt:lpstr>
      <vt:lpstr>Arial</vt:lpstr>
      <vt:lpstr>Calibri</vt:lpstr>
      <vt:lpstr>Symbol</vt:lpstr>
      <vt:lpstr>Wingdings</vt:lpstr>
      <vt:lpstr>Office Theme</vt:lpstr>
      <vt:lpstr>PowerPoint Presentation</vt:lpstr>
      <vt:lpstr>About ASTM </vt:lpstr>
      <vt:lpstr>Helping Our World Work Better</vt:lpstr>
      <vt:lpstr>ASTM International Presence</vt:lpstr>
      <vt:lpstr>Key Markets</vt:lpstr>
      <vt:lpstr>PowerPoint Presentation</vt:lpstr>
      <vt:lpstr>About ASTM </vt:lpstr>
      <vt:lpstr>ASTM Compass Coverage (not exhaustive)</vt:lpstr>
      <vt:lpstr>PowerPoint Presentation</vt:lpstr>
      <vt:lpstr>PowerPoint Presentation</vt:lpstr>
      <vt:lpstr>PowerPoint Presentation</vt:lpstr>
      <vt:lpstr>PowerPoint Presentation</vt:lpstr>
      <vt:lpstr>PowerPoint Presentation</vt:lpstr>
      <vt:lpstr>ASTM Compass: Faculty applicability examples</vt:lpstr>
      <vt:lpstr>ASTM Compass: Faculty applicability examples</vt:lpstr>
      <vt:lpstr>ASTM Compass: eBook Breakdown</vt:lpstr>
      <vt:lpstr>PowerPoint Presentation</vt:lpstr>
      <vt:lpstr>ASTM Compass: Flexible access for Academic Administrators &amp; Librarians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Ecart, Nick</cp:lastModifiedBy>
  <cp:revision>656</cp:revision>
  <dcterms:created xsi:type="dcterms:W3CDTF">2014-06-18T16:43:44Z</dcterms:created>
  <dcterms:modified xsi:type="dcterms:W3CDTF">2017-02-10T11:01:24Z</dcterms:modified>
</cp:coreProperties>
</file>